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1"/>
  </p:sldMasterIdLst>
  <p:notesMasterIdLst>
    <p:notesMasterId r:id="rId14"/>
  </p:notesMasterIdLst>
  <p:handoutMasterIdLst>
    <p:handoutMasterId r:id="rId15"/>
  </p:handoutMasterIdLst>
  <p:sldIdLst>
    <p:sldId id="336" r:id="rId2"/>
    <p:sldId id="335" r:id="rId3"/>
    <p:sldId id="341" r:id="rId4"/>
    <p:sldId id="348" r:id="rId5"/>
    <p:sldId id="344" r:id="rId6"/>
    <p:sldId id="340" r:id="rId7"/>
    <p:sldId id="343" r:id="rId8"/>
    <p:sldId id="349" r:id="rId9"/>
    <p:sldId id="350" r:id="rId10"/>
    <p:sldId id="351" r:id="rId11"/>
    <p:sldId id="352" r:id="rId12"/>
    <p:sldId id="347"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6E2A"/>
    <a:srgbClr val="FC9D96"/>
    <a:srgbClr val="F7897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13" autoAdjust="0"/>
  </p:normalViewPr>
  <p:slideViewPr>
    <p:cSldViewPr snapToGrid="0" snapToObjects="1">
      <p:cViewPr varScale="1">
        <p:scale>
          <a:sx n="112" d="100"/>
          <a:sy n="112" d="100"/>
        </p:scale>
        <p:origin x="15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C6D061-3AA3-4844-B5E2-C18B65AB6000}" type="doc">
      <dgm:prSet loTypeId="urn:microsoft.com/office/officeart/2005/8/layout/chevron2" loCatId="list" qsTypeId="urn:microsoft.com/office/officeart/2005/8/quickstyle/simple1" qsCatId="simple" csTypeId="urn:microsoft.com/office/officeart/2005/8/colors/accent2_4" csCatId="accent2" phldr="1"/>
      <dgm:spPr/>
      <dgm:t>
        <a:bodyPr/>
        <a:lstStyle/>
        <a:p>
          <a:endParaRPr lang="en-US"/>
        </a:p>
      </dgm:t>
    </dgm:pt>
    <dgm:pt modelId="{77E093A3-2CD4-4ADF-A7C4-7A83E5FAB03D}">
      <dgm:prSet phldrT="[Text]"/>
      <dgm:spPr/>
      <dgm:t>
        <a:bodyPr/>
        <a:lstStyle/>
        <a:p>
          <a:r>
            <a:rPr lang="en-US"/>
            <a:t>MPH Student</a:t>
          </a:r>
        </a:p>
      </dgm:t>
    </dgm:pt>
    <dgm:pt modelId="{DD7BF54F-4A3B-4790-B2CA-64E3E11DBCF0}" type="parTrans" cxnId="{4CC40CAF-1B82-47C2-B856-D2B3F484C1DD}">
      <dgm:prSet/>
      <dgm:spPr/>
      <dgm:t>
        <a:bodyPr/>
        <a:lstStyle/>
        <a:p>
          <a:endParaRPr lang="en-US"/>
        </a:p>
      </dgm:t>
    </dgm:pt>
    <dgm:pt modelId="{3DFD6BAC-9FF5-4681-9F29-621DBE5547E7}" type="sibTrans" cxnId="{4CC40CAF-1B82-47C2-B856-D2B3F484C1DD}">
      <dgm:prSet/>
      <dgm:spPr/>
      <dgm:t>
        <a:bodyPr/>
        <a:lstStyle/>
        <a:p>
          <a:endParaRPr lang="en-US"/>
        </a:p>
      </dgm:t>
    </dgm:pt>
    <dgm:pt modelId="{D605D3CC-A9A1-422C-86F8-5D9FE037EA0F}">
      <dgm:prSet phldrT="[Text]"/>
      <dgm:spPr/>
      <dgm:t>
        <a:bodyPr/>
        <a:lstStyle/>
        <a:p>
          <a:r>
            <a:rPr lang="en-US"/>
            <a:t>Orientation - Monday, October 26</a:t>
          </a:r>
        </a:p>
      </dgm:t>
    </dgm:pt>
    <dgm:pt modelId="{5823F2D0-6160-4BBA-8FA0-38DF8DD39194}" type="parTrans" cxnId="{DE394DFA-20FB-4996-9DD6-AD5747145367}">
      <dgm:prSet/>
      <dgm:spPr/>
      <dgm:t>
        <a:bodyPr/>
        <a:lstStyle/>
        <a:p>
          <a:endParaRPr lang="en-US"/>
        </a:p>
      </dgm:t>
    </dgm:pt>
    <dgm:pt modelId="{06897975-7809-4EF0-A823-D97D6948B690}" type="sibTrans" cxnId="{DE394DFA-20FB-4996-9DD6-AD5747145367}">
      <dgm:prSet/>
      <dgm:spPr/>
      <dgm:t>
        <a:bodyPr/>
        <a:lstStyle/>
        <a:p>
          <a:endParaRPr lang="en-US"/>
        </a:p>
      </dgm:t>
    </dgm:pt>
    <dgm:pt modelId="{BF41D5DC-B084-4645-ABBC-0DD01753CCEC}">
      <dgm:prSet phldrT="[Text]"/>
      <dgm:spPr/>
      <dgm:t>
        <a:bodyPr/>
        <a:lstStyle/>
        <a:p>
          <a:r>
            <a:rPr lang="en-US" dirty="0"/>
            <a:t>Present Information - December</a:t>
          </a:r>
        </a:p>
      </dgm:t>
    </dgm:pt>
    <dgm:pt modelId="{645ACCDE-BFEF-4064-BE13-63AF5AF059EB}" type="parTrans" cxnId="{9B0B2042-79C5-47CB-8EAF-391EFB681F47}">
      <dgm:prSet/>
      <dgm:spPr/>
      <dgm:t>
        <a:bodyPr/>
        <a:lstStyle/>
        <a:p>
          <a:endParaRPr lang="en-US"/>
        </a:p>
      </dgm:t>
    </dgm:pt>
    <dgm:pt modelId="{10860792-83CC-4CC3-BB87-485575524AAA}" type="sibTrans" cxnId="{9B0B2042-79C5-47CB-8EAF-391EFB681F47}">
      <dgm:prSet/>
      <dgm:spPr/>
      <dgm:t>
        <a:bodyPr/>
        <a:lstStyle/>
        <a:p>
          <a:endParaRPr lang="en-US"/>
        </a:p>
      </dgm:t>
    </dgm:pt>
    <dgm:pt modelId="{31B08100-D9A2-4C9F-9B02-A20F360B0FFC}">
      <dgm:prSet phldrT="[Text]"/>
      <dgm:spPr/>
      <dgm:t>
        <a:bodyPr/>
        <a:lstStyle/>
        <a:p>
          <a:r>
            <a:rPr lang="en-US"/>
            <a:t>Flint Hills Wellness Coalition</a:t>
          </a:r>
        </a:p>
      </dgm:t>
    </dgm:pt>
    <dgm:pt modelId="{54EE8455-04E7-444E-9706-DA84F23A2EF3}" type="parTrans" cxnId="{ECB1396A-7681-4CC2-93B3-FD1649AFECED}">
      <dgm:prSet/>
      <dgm:spPr/>
      <dgm:t>
        <a:bodyPr/>
        <a:lstStyle/>
        <a:p>
          <a:endParaRPr lang="en-US"/>
        </a:p>
      </dgm:t>
    </dgm:pt>
    <dgm:pt modelId="{F0D53724-E108-4F23-9375-95A0E9FAC32B}" type="sibTrans" cxnId="{ECB1396A-7681-4CC2-93B3-FD1649AFECED}">
      <dgm:prSet/>
      <dgm:spPr/>
      <dgm:t>
        <a:bodyPr/>
        <a:lstStyle/>
        <a:p>
          <a:endParaRPr lang="en-US"/>
        </a:p>
      </dgm:t>
    </dgm:pt>
    <dgm:pt modelId="{66600DEA-AD49-40FA-89F7-6EAB0DD7C769}">
      <dgm:prSet phldrT="[Text]"/>
      <dgm:spPr/>
      <dgm:t>
        <a:bodyPr/>
        <a:lstStyle/>
        <a:p>
          <a:r>
            <a:rPr lang="en-US"/>
            <a:t>Heartland Healthy Neighborhood Leadership Meeting - November </a:t>
          </a:r>
        </a:p>
      </dgm:t>
    </dgm:pt>
    <dgm:pt modelId="{62B5536A-B1D5-4C7D-A667-E239770804C8}" type="parTrans" cxnId="{9B9D9C0C-B683-420E-A8EF-C3EB355798C6}">
      <dgm:prSet/>
      <dgm:spPr/>
      <dgm:t>
        <a:bodyPr/>
        <a:lstStyle/>
        <a:p>
          <a:endParaRPr lang="en-US"/>
        </a:p>
      </dgm:t>
    </dgm:pt>
    <dgm:pt modelId="{4DB9B9CD-C6A2-4538-94D0-32A23D4B31D0}" type="sibTrans" cxnId="{9B9D9C0C-B683-420E-A8EF-C3EB355798C6}">
      <dgm:prSet/>
      <dgm:spPr/>
      <dgm:t>
        <a:bodyPr/>
        <a:lstStyle/>
        <a:p>
          <a:endParaRPr lang="en-US"/>
        </a:p>
      </dgm:t>
    </dgm:pt>
    <dgm:pt modelId="{D5A65CA3-FB50-4D6D-8BFD-244F88975D1B}">
      <dgm:prSet phldrT="[Text]"/>
      <dgm:spPr/>
      <dgm:t>
        <a:bodyPr/>
        <a:lstStyle/>
        <a:p>
          <a:r>
            <a:rPr lang="en-US" dirty="0" smtClean="0"/>
            <a:t>Restructure</a:t>
          </a:r>
          <a:r>
            <a:rPr lang="en-US" dirty="0"/>
            <a:t>, Resolution, and Bylaws - December</a:t>
          </a:r>
        </a:p>
      </dgm:t>
    </dgm:pt>
    <dgm:pt modelId="{0902FAE4-DE18-43A8-8ABE-9A6E7C7BB8FB}" type="parTrans" cxnId="{1923539A-424B-41FA-BE73-04BB0BE17C97}">
      <dgm:prSet/>
      <dgm:spPr/>
      <dgm:t>
        <a:bodyPr/>
        <a:lstStyle/>
        <a:p>
          <a:endParaRPr lang="en-US"/>
        </a:p>
      </dgm:t>
    </dgm:pt>
    <dgm:pt modelId="{AFAF90F4-E963-4AEC-BD9E-F001BC28CDD8}" type="sibTrans" cxnId="{1923539A-424B-41FA-BE73-04BB0BE17C97}">
      <dgm:prSet/>
      <dgm:spPr/>
      <dgm:t>
        <a:bodyPr/>
        <a:lstStyle/>
        <a:p>
          <a:endParaRPr lang="en-US"/>
        </a:p>
      </dgm:t>
    </dgm:pt>
    <dgm:pt modelId="{A68AE602-CA0F-471B-A6CF-236231342711}">
      <dgm:prSet phldrT="[Text]"/>
      <dgm:spPr/>
      <dgm:t>
        <a:bodyPr/>
        <a:lstStyle/>
        <a:p>
          <a:r>
            <a:rPr lang="en-US"/>
            <a:t>CHIP</a:t>
          </a:r>
        </a:p>
      </dgm:t>
    </dgm:pt>
    <dgm:pt modelId="{B8923C27-A0DA-4197-AF13-579D6B719F51}" type="parTrans" cxnId="{4728B92B-C279-4D99-AFDC-987D5327C326}">
      <dgm:prSet/>
      <dgm:spPr/>
      <dgm:t>
        <a:bodyPr/>
        <a:lstStyle/>
        <a:p>
          <a:endParaRPr lang="en-US"/>
        </a:p>
      </dgm:t>
    </dgm:pt>
    <dgm:pt modelId="{DEA57887-1FA0-4CD7-8CFA-BD973A0896F1}" type="sibTrans" cxnId="{4728B92B-C279-4D99-AFDC-987D5327C326}">
      <dgm:prSet/>
      <dgm:spPr/>
      <dgm:t>
        <a:bodyPr/>
        <a:lstStyle/>
        <a:p>
          <a:endParaRPr lang="en-US"/>
        </a:p>
      </dgm:t>
    </dgm:pt>
    <dgm:pt modelId="{BD49C864-46E4-47B0-88BD-EF05FC61B905}">
      <dgm:prSet phldrT="[Text]"/>
      <dgm:spPr/>
      <dgm:t>
        <a:bodyPr/>
        <a:lstStyle/>
        <a:p>
          <a:r>
            <a:rPr lang="en-US"/>
            <a:t>Develop SMART Goals and Objectives</a:t>
          </a:r>
        </a:p>
      </dgm:t>
    </dgm:pt>
    <dgm:pt modelId="{F147E695-13F2-4BB0-B533-5C670ACD1DFE}" type="parTrans" cxnId="{409F71FB-69E3-4390-AAAC-1C0ED6AC6333}">
      <dgm:prSet/>
      <dgm:spPr/>
      <dgm:t>
        <a:bodyPr/>
        <a:lstStyle/>
        <a:p>
          <a:endParaRPr lang="en-US"/>
        </a:p>
      </dgm:t>
    </dgm:pt>
    <dgm:pt modelId="{E6D0752A-B147-471C-91C6-7887C54CB417}" type="sibTrans" cxnId="{409F71FB-69E3-4390-AAAC-1C0ED6AC6333}">
      <dgm:prSet/>
      <dgm:spPr/>
      <dgm:t>
        <a:bodyPr/>
        <a:lstStyle/>
        <a:p>
          <a:endParaRPr lang="en-US"/>
        </a:p>
      </dgm:t>
    </dgm:pt>
    <dgm:pt modelId="{B6568C67-A586-433C-92C2-70F322FEA69C}">
      <dgm:prSet phldrT="[Text]"/>
      <dgm:spPr/>
      <dgm:t>
        <a:bodyPr/>
        <a:lstStyle/>
        <a:p>
          <a:r>
            <a:rPr lang="en-US"/>
            <a:t>Develop Monitoring Plan</a:t>
          </a:r>
        </a:p>
      </dgm:t>
    </dgm:pt>
    <dgm:pt modelId="{FAFD41F3-131D-413D-85CC-5A7053CF5E07}" type="parTrans" cxnId="{9371A235-A336-49C5-BBB2-4E32CBC8B7F4}">
      <dgm:prSet/>
      <dgm:spPr/>
      <dgm:t>
        <a:bodyPr/>
        <a:lstStyle/>
        <a:p>
          <a:endParaRPr lang="en-US"/>
        </a:p>
      </dgm:t>
    </dgm:pt>
    <dgm:pt modelId="{D4D80D03-EE81-4DBE-85D2-ED5B05DC78ED}" type="sibTrans" cxnId="{9371A235-A336-49C5-BBB2-4E32CBC8B7F4}">
      <dgm:prSet/>
      <dgm:spPr/>
      <dgm:t>
        <a:bodyPr/>
        <a:lstStyle/>
        <a:p>
          <a:endParaRPr lang="en-US"/>
        </a:p>
      </dgm:t>
    </dgm:pt>
    <dgm:pt modelId="{241C0A29-3CF0-4270-90E2-6E5EB2D434BD}">
      <dgm:prSet phldrT="[Text]"/>
      <dgm:spPr/>
      <dgm:t>
        <a:bodyPr/>
        <a:lstStyle/>
        <a:p>
          <a:r>
            <a:rPr lang="en-US"/>
            <a:t>Research on Top 3 Priority Areas - November 16</a:t>
          </a:r>
        </a:p>
      </dgm:t>
    </dgm:pt>
    <dgm:pt modelId="{516983BF-CE0D-4C50-8E81-67E66B0BFD92}" type="parTrans" cxnId="{A92AF6DE-AD77-439D-BD43-F0A9E15FBF8E}">
      <dgm:prSet/>
      <dgm:spPr/>
      <dgm:t>
        <a:bodyPr/>
        <a:lstStyle/>
        <a:p>
          <a:endParaRPr lang="en-US"/>
        </a:p>
      </dgm:t>
    </dgm:pt>
    <dgm:pt modelId="{E12310E1-1CEC-490C-A05B-D11F3AD02C10}" type="sibTrans" cxnId="{A92AF6DE-AD77-439D-BD43-F0A9E15FBF8E}">
      <dgm:prSet/>
      <dgm:spPr/>
      <dgm:t>
        <a:bodyPr/>
        <a:lstStyle/>
        <a:p>
          <a:endParaRPr lang="en-US"/>
        </a:p>
      </dgm:t>
    </dgm:pt>
    <dgm:pt modelId="{94454072-7B69-44FA-94D1-12FD2897F770}" type="pres">
      <dgm:prSet presAssocID="{13C6D061-3AA3-4844-B5E2-C18B65AB6000}" presName="linearFlow" presStyleCnt="0">
        <dgm:presLayoutVars>
          <dgm:dir/>
          <dgm:animLvl val="lvl"/>
          <dgm:resizeHandles val="exact"/>
        </dgm:presLayoutVars>
      </dgm:prSet>
      <dgm:spPr/>
      <dgm:t>
        <a:bodyPr/>
        <a:lstStyle/>
        <a:p>
          <a:endParaRPr lang="en-US"/>
        </a:p>
      </dgm:t>
    </dgm:pt>
    <dgm:pt modelId="{1D7BDD2C-CAAC-4556-B06F-9A28EE2D19C8}" type="pres">
      <dgm:prSet presAssocID="{77E093A3-2CD4-4ADF-A7C4-7A83E5FAB03D}" presName="composite" presStyleCnt="0"/>
      <dgm:spPr/>
      <dgm:t>
        <a:bodyPr/>
        <a:lstStyle/>
        <a:p>
          <a:endParaRPr lang="en-US"/>
        </a:p>
      </dgm:t>
    </dgm:pt>
    <dgm:pt modelId="{52FF7D94-D4FC-4645-8533-6985C4F82D32}" type="pres">
      <dgm:prSet presAssocID="{77E093A3-2CD4-4ADF-A7C4-7A83E5FAB03D}" presName="parentText" presStyleLbl="alignNode1" presStyleIdx="0" presStyleCnt="3">
        <dgm:presLayoutVars>
          <dgm:chMax val="1"/>
          <dgm:bulletEnabled val="1"/>
        </dgm:presLayoutVars>
      </dgm:prSet>
      <dgm:spPr/>
      <dgm:t>
        <a:bodyPr/>
        <a:lstStyle/>
        <a:p>
          <a:endParaRPr lang="en-US"/>
        </a:p>
      </dgm:t>
    </dgm:pt>
    <dgm:pt modelId="{F856255C-58A7-4784-A9D6-3169F056544E}" type="pres">
      <dgm:prSet presAssocID="{77E093A3-2CD4-4ADF-A7C4-7A83E5FAB03D}" presName="descendantText" presStyleLbl="alignAcc1" presStyleIdx="0" presStyleCnt="3">
        <dgm:presLayoutVars>
          <dgm:bulletEnabled val="1"/>
        </dgm:presLayoutVars>
      </dgm:prSet>
      <dgm:spPr/>
      <dgm:t>
        <a:bodyPr/>
        <a:lstStyle/>
        <a:p>
          <a:endParaRPr lang="en-US"/>
        </a:p>
      </dgm:t>
    </dgm:pt>
    <dgm:pt modelId="{85ABBDB0-8D8F-42A8-834B-AFB08BA8E4AF}" type="pres">
      <dgm:prSet presAssocID="{3DFD6BAC-9FF5-4681-9F29-621DBE5547E7}" presName="sp" presStyleCnt="0"/>
      <dgm:spPr/>
      <dgm:t>
        <a:bodyPr/>
        <a:lstStyle/>
        <a:p>
          <a:endParaRPr lang="en-US"/>
        </a:p>
      </dgm:t>
    </dgm:pt>
    <dgm:pt modelId="{758A5188-BDEB-4CF3-A353-AD70E8958506}" type="pres">
      <dgm:prSet presAssocID="{31B08100-D9A2-4C9F-9B02-A20F360B0FFC}" presName="composite" presStyleCnt="0"/>
      <dgm:spPr/>
      <dgm:t>
        <a:bodyPr/>
        <a:lstStyle/>
        <a:p>
          <a:endParaRPr lang="en-US"/>
        </a:p>
      </dgm:t>
    </dgm:pt>
    <dgm:pt modelId="{B2422C7E-CACF-4F47-AC1C-BB4B14E65134}" type="pres">
      <dgm:prSet presAssocID="{31B08100-D9A2-4C9F-9B02-A20F360B0FFC}" presName="parentText" presStyleLbl="alignNode1" presStyleIdx="1" presStyleCnt="3">
        <dgm:presLayoutVars>
          <dgm:chMax val="1"/>
          <dgm:bulletEnabled val="1"/>
        </dgm:presLayoutVars>
      </dgm:prSet>
      <dgm:spPr/>
      <dgm:t>
        <a:bodyPr/>
        <a:lstStyle/>
        <a:p>
          <a:endParaRPr lang="en-US"/>
        </a:p>
      </dgm:t>
    </dgm:pt>
    <dgm:pt modelId="{FE641F23-D10B-458A-9B3E-9484370691B6}" type="pres">
      <dgm:prSet presAssocID="{31B08100-D9A2-4C9F-9B02-A20F360B0FFC}" presName="descendantText" presStyleLbl="alignAcc1" presStyleIdx="1" presStyleCnt="3">
        <dgm:presLayoutVars>
          <dgm:bulletEnabled val="1"/>
        </dgm:presLayoutVars>
      </dgm:prSet>
      <dgm:spPr/>
      <dgm:t>
        <a:bodyPr/>
        <a:lstStyle/>
        <a:p>
          <a:endParaRPr lang="en-US"/>
        </a:p>
      </dgm:t>
    </dgm:pt>
    <dgm:pt modelId="{15D6C4A8-3403-442A-80B0-8071AC5E2BEB}" type="pres">
      <dgm:prSet presAssocID="{F0D53724-E108-4F23-9375-95A0E9FAC32B}" presName="sp" presStyleCnt="0"/>
      <dgm:spPr/>
      <dgm:t>
        <a:bodyPr/>
        <a:lstStyle/>
        <a:p>
          <a:endParaRPr lang="en-US"/>
        </a:p>
      </dgm:t>
    </dgm:pt>
    <dgm:pt modelId="{F8B38D6F-3829-4385-A17C-76A9A360539A}" type="pres">
      <dgm:prSet presAssocID="{A68AE602-CA0F-471B-A6CF-236231342711}" presName="composite" presStyleCnt="0"/>
      <dgm:spPr/>
      <dgm:t>
        <a:bodyPr/>
        <a:lstStyle/>
        <a:p>
          <a:endParaRPr lang="en-US"/>
        </a:p>
      </dgm:t>
    </dgm:pt>
    <dgm:pt modelId="{87A75762-646C-4294-B478-64C78583C303}" type="pres">
      <dgm:prSet presAssocID="{A68AE602-CA0F-471B-A6CF-236231342711}" presName="parentText" presStyleLbl="alignNode1" presStyleIdx="2" presStyleCnt="3">
        <dgm:presLayoutVars>
          <dgm:chMax val="1"/>
          <dgm:bulletEnabled val="1"/>
        </dgm:presLayoutVars>
      </dgm:prSet>
      <dgm:spPr/>
      <dgm:t>
        <a:bodyPr/>
        <a:lstStyle/>
        <a:p>
          <a:endParaRPr lang="en-US"/>
        </a:p>
      </dgm:t>
    </dgm:pt>
    <dgm:pt modelId="{B9A71680-0785-4764-84A0-032C16C63FC9}" type="pres">
      <dgm:prSet presAssocID="{A68AE602-CA0F-471B-A6CF-236231342711}" presName="descendantText" presStyleLbl="alignAcc1" presStyleIdx="2" presStyleCnt="3">
        <dgm:presLayoutVars>
          <dgm:bulletEnabled val="1"/>
        </dgm:presLayoutVars>
      </dgm:prSet>
      <dgm:spPr/>
      <dgm:t>
        <a:bodyPr/>
        <a:lstStyle/>
        <a:p>
          <a:endParaRPr lang="en-US"/>
        </a:p>
      </dgm:t>
    </dgm:pt>
  </dgm:ptLst>
  <dgm:cxnLst>
    <dgm:cxn modelId="{74FAB64D-172F-4111-A0DB-4E66B25571EE}" type="presOf" srcId="{31B08100-D9A2-4C9F-9B02-A20F360B0FFC}" destId="{B2422C7E-CACF-4F47-AC1C-BB4B14E65134}" srcOrd="0" destOrd="0" presId="urn:microsoft.com/office/officeart/2005/8/layout/chevron2"/>
    <dgm:cxn modelId="{482EC2E0-56AD-4BA4-8D93-57D18D34CBBB}" type="presOf" srcId="{D5A65CA3-FB50-4D6D-8BFD-244F88975D1B}" destId="{FE641F23-D10B-458A-9B3E-9484370691B6}" srcOrd="0" destOrd="1" presId="urn:microsoft.com/office/officeart/2005/8/layout/chevron2"/>
    <dgm:cxn modelId="{DDEDA046-00EB-45A1-B46E-431C3F75DBC6}" type="presOf" srcId="{77E093A3-2CD4-4ADF-A7C4-7A83E5FAB03D}" destId="{52FF7D94-D4FC-4645-8533-6985C4F82D32}" srcOrd="0" destOrd="0" presId="urn:microsoft.com/office/officeart/2005/8/layout/chevron2"/>
    <dgm:cxn modelId="{A92AF6DE-AD77-439D-BD43-F0A9E15FBF8E}" srcId="{77E093A3-2CD4-4ADF-A7C4-7A83E5FAB03D}" destId="{241C0A29-3CF0-4270-90E2-6E5EB2D434BD}" srcOrd="1" destOrd="0" parTransId="{516983BF-CE0D-4C50-8E81-67E66B0BFD92}" sibTransId="{E12310E1-1CEC-490C-A05B-D11F3AD02C10}"/>
    <dgm:cxn modelId="{9B0B2042-79C5-47CB-8EAF-391EFB681F47}" srcId="{77E093A3-2CD4-4ADF-A7C4-7A83E5FAB03D}" destId="{BF41D5DC-B084-4645-ABBC-0DD01753CCEC}" srcOrd="2" destOrd="0" parTransId="{645ACCDE-BFEF-4064-BE13-63AF5AF059EB}" sibTransId="{10860792-83CC-4CC3-BB87-485575524AAA}"/>
    <dgm:cxn modelId="{DE394DFA-20FB-4996-9DD6-AD5747145367}" srcId="{77E093A3-2CD4-4ADF-A7C4-7A83E5FAB03D}" destId="{D605D3CC-A9A1-422C-86F8-5D9FE037EA0F}" srcOrd="0" destOrd="0" parTransId="{5823F2D0-6160-4BBA-8FA0-38DF8DD39194}" sibTransId="{06897975-7809-4EF0-A823-D97D6948B690}"/>
    <dgm:cxn modelId="{1923539A-424B-41FA-BE73-04BB0BE17C97}" srcId="{31B08100-D9A2-4C9F-9B02-A20F360B0FFC}" destId="{D5A65CA3-FB50-4D6D-8BFD-244F88975D1B}" srcOrd="1" destOrd="0" parTransId="{0902FAE4-DE18-43A8-8ABE-9A6E7C7BB8FB}" sibTransId="{AFAF90F4-E963-4AEC-BD9E-F001BC28CDD8}"/>
    <dgm:cxn modelId="{ECB1396A-7681-4CC2-93B3-FD1649AFECED}" srcId="{13C6D061-3AA3-4844-B5E2-C18B65AB6000}" destId="{31B08100-D9A2-4C9F-9B02-A20F360B0FFC}" srcOrd="1" destOrd="0" parTransId="{54EE8455-04E7-444E-9706-DA84F23A2EF3}" sibTransId="{F0D53724-E108-4F23-9375-95A0E9FAC32B}"/>
    <dgm:cxn modelId="{2427D361-8FE0-4FAD-9D93-953D8DAA0AD1}" type="presOf" srcId="{B6568C67-A586-433C-92C2-70F322FEA69C}" destId="{B9A71680-0785-4764-84A0-032C16C63FC9}" srcOrd="0" destOrd="1" presId="urn:microsoft.com/office/officeart/2005/8/layout/chevron2"/>
    <dgm:cxn modelId="{829D4408-EB0C-4795-9DCE-5E150A69CF34}" type="presOf" srcId="{D605D3CC-A9A1-422C-86F8-5D9FE037EA0F}" destId="{F856255C-58A7-4784-A9D6-3169F056544E}" srcOrd="0" destOrd="0" presId="urn:microsoft.com/office/officeart/2005/8/layout/chevron2"/>
    <dgm:cxn modelId="{409F71FB-69E3-4390-AAAC-1C0ED6AC6333}" srcId="{A68AE602-CA0F-471B-A6CF-236231342711}" destId="{BD49C864-46E4-47B0-88BD-EF05FC61B905}" srcOrd="0" destOrd="0" parTransId="{F147E695-13F2-4BB0-B533-5C670ACD1DFE}" sibTransId="{E6D0752A-B147-471C-91C6-7887C54CB417}"/>
    <dgm:cxn modelId="{41314285-5461-4D2A-AFEC-EEB895E5A72B}" type="presOf" srcId="{A68AE602-CA0F-471B-A6CF-236231342711}" destId="{87A75762-646C-4294-B478-64C78583C303}" srcOrd="0" destOrd="0" presId="urn:microsoft.com/office/officeart/2005/8/layout/chevron2"/>
    <dgm:cxn modelId="{E9FD7B85-E57C-4A0D-BBFD-A9B8F5CE8AF1}" type="presOf" srcId="{66600DEA-AD49-40FA-89F7-6EAB0DD7C769}" destId="{FE641F23-D10B-458A-9B3E-9484370691B6}" srcOrd="0" destOrd="0" presId="urn:microsoft.com/office/officeart/2005/8/layout/chevron2"/>
    <dgm:cxn modelId="{4CC40CAF-1B82-47C2-B856-D2B3F484C1DD}" srcId="{13C6D061-3AA3-4844-B5E2-C18B65AB6000}" destId="{77E093A3-2CD4-4ADF-A7C4-7A83E5FAB03D}" srcOrd="0" destOrd="0" parTransId="{DD7BF54F-4A3B-4790-B2CA-64E3E11DBCF0}" sibTransId="{3DFD6BAC-9FF5-4681-9F29-621DBE5547E7}"/>
    <dgm:cxn modelId="{11E1144C-7DD1-4897-8574-FB62D7FBCBC9}" type="presOf" srcId="{241C0A29-3CF0-4270-90E2-6E5EB2D434BD}" destId="{F856255C-58A7-4784-A9D6-3169F056544E}" srcOrd="0" destOrd="1" presId="urn:microsoft.com/office/officeart/2005/8/layout/chevron2"/>
    <dgm:cxn modelId="{0752F142-6668-490B-9ACD-22459DC125BC}" type="presOf" srcId="{BD49C864-46E4-47B0-88BD-EF05FC61B905}" destId="{B9A71680-0785-4764-84A0-032C16C63FC9}" srcOrd="0" destOrd="0" presId="urn:microsoft.com/office/officeart/2005/8/layout/chevron2"/>
    <dgm:cxn modelId="{9B9D9C0C-B683-420E-A8EF-C3EB355798C6}" srcId="{31B08100-D9A2-4C9F-9B02-A20F360B0FFC}" destId="{66600DEA-AD49-40FA-89F7-6EAB0DD7C769}" srcOrd="0" destOrd="0" parTransId="{62B5536A-B1D5-4C7D-A667-E239770804C8}" sibTransId="{4DB9B9CD-C6A2-4538-94D0-32A23D4B31D0}"/>
    <dgm:cxn modelId="{DFE5A8F9-266D-4832-BD6E-6CA125040674}" type="presOf" srcId="{BF41D5DC-B084-4645-ABBC-0DD01753CCEC}" destId="{F856255C-58A7-4784-A9D6-3169F056544E}" srcOrd="0" destOrd="2" presId="urn:microsoft.com/office/officeart/2005/8/layout/chevron2"/>
    <dgm:cxn modelId="{9371A235-A336-49C5-BBB2-4E32CBC8B7F4}" srcId="{A68AE602-CA0F-471B-A6CF-236231342711}" destId="{B6568C67-A586-433C-92C2-70F322FEA69C}" srcOrd="1" destOrd="0" parTransId="{FAFD41F3-131D-413D-85CC-5A7053CF5E07}" sibTransId="{D4D80D03-EE81-4DBE-85D2-ED5B05DC78ED}"/>
    <dgm:cxn modelId="{4728B92B-C279-4D99-AFDC-987D5327C326}" srcId="{13C6D061-3AA3-4844-B5E2-C18B65AB6000}" destId="{A68AE602-CA0F-471B-A6CF-236231342711}" srcOrd="2" destOrd="0" parTransId="{B8923C27-A0DA-4197-AF13-579D6B719F51}" sibTransId="{DEA57887-1FA0-4CD7-8CFA-BD973A0896F1}"/>
    <dgm:cxn modelId="{F8AFFF47-175D-4B4D-9E92-97C8B137AC79}" type="presOf" srcId="{13C6D061-3AA3-4844-B5E2-C18B65AB6000}" destId="{94454072-7B69-44FA-94D1-12FD2897F770}" srcOrd="0" destOrd="0" presId="urn:microsoft.com/office/officeart/2005/8/layout/chevron2"/>
    <dgm:cxn modelId="{C70A585D-18F0-4353-9434-264524FAECA6}" type="presParOf" srcId="{94454072-7B69-44FA-94D1-12FD2897F770}" destId="{1D7BDD2C-CAAC-4556-B06F-9A28EE2D19C8}" srcOrd="0" destOrd="0" presId="urn:microsoft.com/office/officeart/2005/8/layout/chevron2"/>
    <dgm:cxn modelId="{5357ECB3-9317-4152-A9AE-BD887DEFF8F3}" type="presParOf" srcId="{1D7BDD2C-CAAC-4556-B06F-9A28EE2D19C8}" destId="{52FF7D94-D4FC-4645-8533-6985C4F82D32}" srcOrd="0" destOrd="0" presId="urn:microsoft.com/office/officeart/2005/8/layout/chevron2"/>
    <dgm:cxn modelId="{35C44E6F-93B3-4DE7-89AF-53BB56CBFD39}" type="presParOf" srcId="{1D7BDD2C-CAAC-4556-B06F-9A28EE2D19C8}" destId="{F856255C-58A7-4784-A9D6-3169F056544E}" srcOrd="1" destOrd="0" presId="urn:microsoft.com/office/officeart/2005/8/layout/chevron2"/>
    <dgm:cxn modelId="{E31BD2E2-0225-4570-A1FF-B8C0FC8295F1}" type="presParOf" srcId="{94454072-7B69-44FA-94D1-12FD2897F770}" destId="{85ABBDB0-8D8F-42A8-834B-AFB08BA8E4AF}" srcOrd="1" destOrd="0" presId="urn:microsoft.com/office/officeart/2005/8/layout/chevron2"/>
    <dgm:cxn modelId="{CF6DA273-DFF4-4878-AA2D-96AFCE453755}" type="presParOf" srcId="{94454072-7B69-44FA-94D1-12FD2897F770}" destId="{758A5188-BDEB-4CF3-A353-AD70E8958506}" srcOrd="2" destOrd="0" presId="urn:microsoft.com/office/officeart/2005/8/layout/chevron2"/>
    <dgm:cxn modelId="{A490397D-A322-4A29-9FEF-372DD26D90B3}" type="presParOf" srcId="{758A5188-BDEB-4CF3-A353-AD70E8958506}" destId="{B2422C7E-CACF-4F47-AC1C-BB4B14E65134}" srcOrd="0" destOrd="0" presId="urn:microsoft.com/office/officeart/2005/8/layout/chevron2"/>
    <dgm:cxn modelId="{1555D4E6-5C11-4C8C-AAF3-33739A52E015}" type="presParOf" srcId="{758A5188-BDEB-4CF3-A353-AD70E8958506}" destId="{FE641F23-D10B-458A-9B3E-9484370691B6}" srcOrd="1" destOrd="0" presId="urn:microsoft.com/office/officeart/2005/8/layout/chevron2"/>
    <dgm:cxn modelId="{0820CB6B-04E2-4275-BC00-6C1AE4AE9ECC}" type="presParOf" srcId="{94454072-7B69-44FA-94D1-12FD2897F770}" destId="{15D6C4A8-3403-442A-80B0-8071AC5E2BEB}" srcOrd="3" destOrd="0" presId="urn:microsoft.com/office/officeart/2005/8/layout/chevron2"/>
    <dgm:cxn modelId="{1A3E4209-6534-47A8-804D-5B5B7370491E}" type="presParOf" srcId="{94454072-7B69-44FA-94D1-12FD2897F770}" destId="{F8B38D6F-3829-4385-A17C-76A9A360539A}" srcOrd="4" destOrd="0" presId="urn:microsoft.com/office/officeart/2005/8/layout/chevron2"/>
    <dgm:cxn modelId="{63BF3A81-E4B4-4288-B032-CAC1F1081051}" type="presParOf" srcId="{F8B38D6F-3829-4385-A17C-76A9A360539A}" destId="{87A75762-646C-4294-B478-64C78583C303}" srcOrd="0" destOrd="0" presId="urn:microsoft.com/office/officeart/2005/8/layout/chevron2"/>
    <dgm:cxn modelId="{30B4BA99-5095-4812-B058-5B86376349A1}" type="presParOf" srcId="{F8B38D6F-3829-4385-A17C-76A9A360539A}" destId="{B9A71680-0785-4764-84A0-032C16C63FC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FF7D94-D4FC-4645-8533-6985C4F82D32}">
      <dsp:nvSpPr>
        <dsp:cNvPr id="0" name=""/>
        <dsp:cNvSpPr/>
      </dsp:nvSpPr>
      <dsp:spPr>
        <a:xfrm rot="5400000">
          <a:off x="-232746" y="232874"/>
          <a:ext cx="1551646" cy="1086152"/>
        </a:xfrm>
        <a:prstGeom prst="chevron">
          <a:avLst/>
        </a:prstGeom>
        <a:solidFill>
          <a:schemeClr val="accent2">
            <a:shade val="50000"/>
            <a:hueOff val="0"/>
            <a:satOff val="0"/>
            <a:lumOff val="0"/>
            <a:alphaOff val="0"/>
          </a:schemeClr>
        </a:solidFill>
        <a:ln w="2540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t>MPH Student</a:t>
          </a:r>
        </a:p>
      </dsp:txBody>
      <dsp:txXfrm rot="-5400000">
        <a:off x="1" y="543203"/>
        <a:ext cx="1086152" cy="465494"/>
      </dsp:txXfrm>
    </dsp:sp>
    <dsp:sp modelId="{F856255C-58A7-4784-A9D6-3169F056544E}">
      <dsp:nvSpPr>
        <dsp:cNvPr id="0" name=""/>
        <dsp:cNvSpPr/>
      </dsp:nvSpPr>
      <dsp:spPr>
        <a:xfrm rot="5400000">
          <a:off x="3293166" y="-2206887"/>
          <a:ext cx="1008570" cy="5422598"/>
        </a:xfrm>
        <a:prstGeom prst="round2SameRect">
          <a:avLst/>
        </a:prstGeom>
        <a:solidFill>
          <a:schemeClr val="lt1">
            <a:alpha val="90000"/>
            <a:hueOff val="0"/>
            <a:satOff val="0"/>
            <a:lumOff val="0"/>
            <a:alphaOff val="0"/>
          </a:schemeClr>
        </a:solidFill>
        <a:ln w="2540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a:t>Orientation - Monday, October 26</a:t>
          </a:r>
        </a:p>
        <a:p>
          <a:pPr marL="171450" lvl="1" indent="-171450" algn="l" defTabSz="755650">
            <a:lnSpc>
              <a:spcPct val="90000"/>
            </a:lnSpc>
            <a:spcBef>
              <a:spcPct val="0"/>
            </a:spcBef>
            <a:spcAft>
              <a:spcPct val="15000"/>
            </a:spcAft>
            <a:buChar char="••"/>
          </a:pPr>
          <a:r>
            <a:rPr lang="en-US" sz="1700" kern="1200"/>
            <a:t>Research on Top 3 Priority Areas - November 16</a:t>
          </a:r>
        </a:p>
        <a:p>
          <a:pPr marL="171450" lvl="1" indent="-171450" algn="l" defTabSz="755650">
            <a:lnSpc>
              <a:spcPct val="90000"/>
            </a:lnSpc>
            <a:spcBef>
              <a:spcPct val="0"/>
            </a:spcBef>
            <a:spcAft>
              <a:spcPct val="15000"/>
            </a:spcAft>
            <a:buChar char="••"/>
          </a:pPr>
          <a:r>
            <a:rPr lang="en-US" sz="1700" kern="1200" dirty="0"/>
            <a:t>Present Information - December</a:t>
          </a:r>
        </a:p>
      </dsp:txBody>
      <dsp:txXfrm rot="-5400000">
        <a:off x="1086152" y="49361"/>
        <a:ext cx="5373364" cy="910102"/>
      </dsp:txXfrm>
    </dsp:sp>
    <dsp:sp modelId="{B2422C7E-CACF-4F47-AC1C-BB4B14E65134}">
      <dsp:nvSpPr>
        <dsp:cNvPr id="0" name=""/>
        <dsp:cNvSpPr/>
      </dsp:nvSpPr>
      <dsp:spPr>
        <a:xfrm rot="5400000">
          <a:off x="-232746" y="1589656"/>
          <a:ext cx="1551646" cy="1086152"/>
        </a:xfrm>
        <a:prstGeom prst="chevron">
          <a:avLst/>
        </a:prstGeom>
        <a:solidFill>
          <a:schemeClr val="accent2">
            <a:shade val="50000"/>
            <a:hueOff val="477224"/>
            <a:satOff val="-28480"/>
            <a:lumOff val="36016"/>
            <a:alphaOff val="0"/>
          </a:schemeClr>
        </a:solidFill>
        <a:ln w="25400" cap="flat" cmpd="sng" algn="ctr">
          <a:solidFill>
            <a:schemeClr val="accent2">
              <a:shade val="50000"/>
              <a:hueOff val="477224"/>
              <a:satOff val="-28480"/>
              <a:lumOff val="3601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t>Flint Hills Wellness Coalition</a:t>
          </a:r>
        </a:p>
      </dsp:txBody>
      <dsp:txXfrm rot="-5400000">
        <a:off x="1" y="1899985"/>
        <a:ext cx="1086152" cy="465494"/>
      </dsp:txXfrm>
    </dsp:sp>
    <dsp:sp modelId="{FE641F23-D10B-458A-9B3E-9484370691B6}">
      <dsp:nvSpPr>
        <dsp:cNvPr id="0" name=""/>
        <dsp:cNvSpPr/>
      </dsp:nvSpPr>
      <dsp:spPr>
        <a:xfrm rot="5400000">
          <a:off x="3293166" y="-850104"/>
          <a:ext cx="1008570" cy="5422598"/>
        </a:xfrm>
        <a:prstGeom prst="round2SameRect">
          <a:avLst/>
        </a:prstGeom>
        <a:solidFill>
          <a:schemeClr val="lt1">
            <a:alpha val="90000"/>
            <a:hueOff val="0"/>
            <a:satOff val="0"/>
            <a:lumOff val="0"/>
            <a:alphaOff val="0"/>
          </a:schemeClr>
        </a:solidFill>
        <a:ln w="25400" cap="flat" cmpd="sng" algn="ctr">
          <a:solidFill>
            <a:schemeClr val="accent2">
              <a:shade val="50000"/>
              <a:hueOff val="449097"/>
              <a:satOff val="-27619"/>
              <a:lumOff val="333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a:t>Heartland Healthy Neighborhood Leadership Meeting - November </a:t>
          </a:r>
        </a:p>
        <a:p>
          <a:pPr marL="171450" lvl="1" indent="-171450" algn="l" defTabSz="755650">
            <a:lnSpc>
              <a:spcPct val="90000"/>
            </a:lnSpc>
            <a:spcBef>
              <a:spcPct val="0"/>
            </a:spcBef>
            <a:spcAft>
              <a:spcPct val="15000"/>
            </a:spcAft>
            <a:buChar char="••"/>
          </a:pPr>
          <a:r>
            <a:rPr lang="en-US" sz="1700" kern="1200" dirty="0" smtClean="0"/>
            <a:t>Restructure</a:t>
          </a:r>
          <a:r>
            <a:rPr lang="en-US" sz="1700" kern="1200" dirty="0"/>
            <a:t>, Resolution, and Bylaws - December</a:t>
          </a:r>
        </a:p>
      </dsp:txBody>
      <dsp:txXfrm rot="-5400000">
        <a:off x="1086152" y="1406144"/>
        <a:ext cx="5373364" cy="910102"/>
      </dsp:txXfrm>
    </dsp:sp>
    <dsp:sp modelId="{87A75762-646C-4294-B478-64C78583C303}">
      <dsp:nvSpPr>
        <dsp:cNvPr id="0" name=""/>
        <dsp:cNvSpPr/>
      </dsp:nvSpPr>
      <dsp:spPr>
        <a:xfrm rot="5400000">
          <a:off x="-232746" y="2946438"/>
          <a:ext cx="1551646" cy="1086152"/>
        </a:xfrm>
        <a:prstGeom prst="chevron">
          <a:avLst/>
        </a:prstGeom>
        <a:solidFill>
          <a:schemeClr val="accent2">
            <a:shade val="50000"/>
            <a:hueOff val="477224"/>
            <a:satOff val="-28480"/>
            <a:lumOff val="36016"/>
            <a:alphaOff val="0"/>
          </a:schemeClr>
        </a:solidFill>
        <a:ln w="25400" cap="flat" cmpd="sng" algn="ctr">
          <a:solidFill>
            <a:schemeClr val="accent2">
              <a:shade val="50000"/>
              <a:hueOff val="477224"/>
              <a:satOff val="-28480"/>
              <a:lumOff val="3601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t>CHIP</a:t>
          </a:r>
        </a:p>
      </dsp:txBody>
      <dsp:txXfrm rot="-5400000">
        <a:off x="1" y="3256767"/>
        <a:ext cx="1086152" cy="465494"/>
      </dsp:txXfrm>
    </dsp:sp>
    <dsp:sp modelId="{B9A71680-0785-4764-84A0-032C16C63FC9}">
      <dsp:nvSpPr>
        <dsp:cNvPr id="0" name=""/>
        <dsp:cNvSpPr/>
      </dsp:nvSpPr>
      <dsp:spPr>
        <a:xfrm rot="5400000">
          <a:off x="3293166" y="506677"/>
          <a:ext cx="1008570" cy="5422598"/>
        </a:xfrm>
        <a:prstGeom prst="round2SameRect">
          <a:avLst/>
        </a:prstGeom>
        <a:solidFill>
          <a:schemeClr val="lt1">
            <a:alpha val="90000"/>
            <a:hueOff val="0"/>
            <a:satOff val="0"/>
            <a:lumOff val="0"/>
            <a:alphaOff val="0"/>
          </a:schemeClr>
        </a:solidFill>
        <a:ln w="25400" cap="flat" cmpd="sng" algn="ctr">
          <a:solidFill>
            <a:schemeClr val="accent2">
              <a:shade val="50000"/>
              <a:hueOff val="449097"/>
              <a:satOff val="-27619"/>
              <a:lumOff val="333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a:t>Develop SMART Goals and Objectives</a:t>
          </a:r>
        </a:p>
        <a:p>
          <a:pPr marL="171450" lvl="1" indent="-171450" algn="l" defTabSz="755650">
            <a:lnSpc>
              <a:spcPct val="90000"/>
            </a:lnSpc>
            <a:spcBef>
              <a:spcPct val="0"/>
            </a:spcBef>
            <a:spcAft>
              <a:spcPct val="15000"/>
            </a:spcAft>
            <a:buChar char="••"/>
          </a:pPr>
          <a:r>
            <a:rPr lang="en-US" sz="1700" kern="1200"/>
            <a:t>Develop Monitoring Plan</a:t>
          </a:r>
        </a:p>
      </dsp:txBody>
      <dsp:txXfrm rot="-5400000">
        <a:off x="1086152" y="2762925"/>
        <a:ext cx="5373364" cy="91010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8E97A11-AD7B-470D-A8D3-40E03A633860}" type="datetimeFigureOut">
              <a:rPr lang="en-US" smtClean="0"/>
              <a:t>10/27/2015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A439972-67E2-4857-82A5-8FC84C6AA48E}" type="slidenum">
              <a:rPr lang="en-US" smtClean="0"/>
              <a:t>‹#›</a:t>
            </a:fld>
            <a:endParaRPr lang="en-US"/>
          </a:p>
        </p:txBody>
      </p:sp>
    </p:spTree>
    <p:extLst>
      <p:ext uri="{BB962C8B-B14F-4D97-AF65-F5344CB8AC3E}">
        <p14:creationId xmlns:p14="http://schemas.microsoft.com/office/powerpoint/2010/main" val="29110003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1C000AA-D5B6-CF48-A8BC-36C0FA79B1DE}" type="datetimeFigureOut">
              <a:rPr lang="en-US" smtClean="0"/>
              <a:t>10/27/2015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9136B89-DECF-2A4E-87F2-A512613DBE80}" type="slidenum">
              <a:rPr lang="en-US" smtClean="0"/>
              <a:t>‹#›</a:t>
            </a:fld>
            <a:endParaRPr lang="en-US"/>
          </a:p>
        </p:txBody>
      </p:sp>
    </p:spTree>
    <p:extLst>
      <p:ext uri="{BB962C8B-B14F-4D97-AF65-F5344CB8AC3E}">
        <p14:creationId xmlns:p14="http://schemas.microsoft.com/office/powerpoint/2010/main" val="22135273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136B89-DECF-2A4E-87F2-A512613DBE80}"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0103473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268940" y="4208929"/>
            <a:ext cx="8576486" cy="1048684"/>
          </a:xfrm>
        </p:spPr>
        <p:txBody>
          <a:bodyPr vert="horz" lIns="91440" tIns="45720" rIns="91440" bIns="45720" rtlCol="0" anchor="b" anchorCtr="0">
            <a:noAutofit/>
          </a:bodyPr>
          <a:lstStyle>
            <a:lvl1pPr algn="l" defTabSz="914400" rtl="0" eaLnBrk="1" latinLnBrk="0" hangingPunct="1">
              <a:spcBef>
                <a:spcPct val="0"/>
              </a:spcBef>
              <a:buNone/>
              <a:defRPr sz="3600" kern="1200">
                <a:solidFill>
                  <a:schemeClr val="bg2">
                    <a:lumMod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268940" y="5257799"/>
            <a:ext cx="5159271" cy="1463675"/>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73726"/>
            <a:ext cx="5504688" cy="365125"/>
          </a:xfrm>
          <a:prstGeom prst="rect">
            <a:avLst/>
          </a:prstGeo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3E44C14F-39DE-1842-88EF-EC19D0E3FA60}" type="datetimeFigureOut">
              <a:rPr lang="en-US" smtClean="0"/>
              <a:t>10/27/2015</a:t>
            </a:fld>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9F2F5E10-5301-4EE6-90D2-A6C4A3F62BED}" type="slidenum">
              <a:rPr lang="en-US" smtClean="0"/>
              <a:t>‹#›</a:t>
            </a:fld>
            <a:endParaRPr lang="en-US"/>
          </a:p>
        </p:txBody>
      </p:sp>
      <p:sp>
        <p:nvSpPr>
          <p:cNvPr id="10" name="Footer Placeholder 4"/>
          <p:cNvSpPr>
            <a:spLocks noGrp="1"/>
          </p:cNvSpPr>
          <p:nvPr>
            <p:ph type="ftr" sz="quarter" idx="3"/>
          </p:nvPr>
        </p:nvSpPr>
        <p:spPr>
          <a:xfrm>
            <a:off x="4993191" y="6284237"/>
            <a:ext cx="3262083" cy="365125"/>
          </a:xfrm>
          <a:prstGeom prst="rect">
            <a:avLst/>
          </a:prstGeom>
          <a:ln>
            <a:solidFill>
              <a:schemeClr val="bg1"/>
            </a:solidFill>
          </a:ln>
        </p:spPr>
        <p:txBody>
          <a:bodyPr vert="horz" lIns="91440" tIns="45720" rIns="91440" bIns="45720" rtlCol="0" anchor="ctr"/>
          <a:lstStyle>
            <a:lvl1pPr marL="0" algn="l" defTabSz="914400" rtl="0" eaLnBrk="1" latinLnBrk="0" hangingPunct="1">
              <a:defRPr sz="1100" b="0" i="1" kern="1200">
                <a:solidFill>
                  <a:schemeClr val="accent2">
                    <a:lumMod val="50000"/>
                  </a:schemeClr>
                </a:solidFill>
                <a:latin typeface="+mn-lt"/>
                <a:ea typeface="+mn-ea"/>
                <a:cs typeface="+mn-cs"/>
              </a:defRPr>
            </a:lvl1pPr>
          </a:lstStyle>
          <a:p>
            <a:pPr algn="r"/>
            <a:r>
              <a:rPr lang="en-US" dirty="0" smtClean="0"/>
              <a:t>Healthy people in a healthy community</a:t>
            </a:r>
            <a:endParaRPr lang="en-US" dirty="0"/>
          </a:p>
        </p:txBody>
      </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4181363" y="830465"/>
            <a:ext cx="3680460" cy="3200400"/>
          </a:xfrm>
          <a:prstGeom prst="rect">
            <a:avLst/>
          </a:prstGeom>
          <a:noFill/>
          <a:extLst>
            <a:ext uri="{909E8E84-426E-40DD-AFC4-6F175D3DCCD1}">
              <a14:hiddenFill xmlns:a14="http://schemas.microsoft.com/office/drawing/2010/main">
                <a:solidFill>
                  <a:srgbClr val="FFFFFF"/>
                </a:solidFill>
              </a14:hiddenFill>
            </a:ext>
          </a:extLst>
        </p:spPr>
      </p:pic>
      <p:sp>
        <p:nvSpPr>
          <p:cNvPr id="11" name="Picture Placeholder 9"/>
          <p:cNvSpPr>
            <a:spLocks noGrp="1"/>
          </p:cNvSpPr>
          <p:nvPr>
            <p:ph type="pic" sz="quarter" idx="13"/>
          </p:nvPr>
        </p:nvSpPr>
        <p:spPr>
          <a:xfrm>
            <a:off x="457198" y="267780"/>
            <a:ext cx="2743202" cy="3887362"/>
          </a:xfrm>
        </p:spPr>
        <p:txBody>
          <a:bodyPr/>
          <a:lstStyle>
            <a:lvl1pPr>
              <a:buNone/>
              <a:defRPr/>
            </a:lvl1pPr>
          </a:lstStyle>
          <a:p>
            <a:r>
              <a:rPr lang="en-US" smtClean="0"/>
              <a:t>Click icon to add picture</a:t>
            </a:r>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9153" y="779521"/>
            <a:ext cx="7711190" cy="1143000"/>
          </a:xfrm>
        </p:spPr>
        <p:txBody>
          <a:bodyPr/>
          <a:lstStyle>
            <a:lvl1pPr>
              <a:defRPr>
                <a:solidFill>
                  <a:srgbClr val="143F6A"/>
                </a:solidFill>
              </a:defRPr>
            </a:lvl1pPr>
          </a:lstStyle>
          <a:p>
            <a:r>
              <a:rPr lang="en-US" smtClean="0"/>
              <a:t>Click to edit Master title style</a:t>
            </a:r>
            <a:endParaRPr/>
          </a:p>
        </p:txBody>
      </p:sp>
      <p:sp>
        <p:nvSpPr>
          <p:cNvPr id="3" name="Content Placeholder 2"/>
          <p:cNvSpPr>
            <a:spLocks noGrp="1"/>
          </p:cNvSpPr>
          <p:nvPr>
            <p:ph sz="half" idx="1"/>
          </p:nvPr>
        </p:nvSpPr>
        <p:spPr>
          <a:xfrm>
            <a:off x="219154" y="2031682"/>
            <a:ext cx="8647837" cy="1775547"/>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Footer Placeholder 5"/>
          <p:cNvSpPr>
            <a:spLocks noGrp="1"/>
          </p:cNvSpPr>
          <p:nvPr>
            <p:ph type="ftr" sz="quarter" idx="11"/>
          </p:nvPr>
        </p:nvSpPr>
        <p:spPr>
          <a:xfrm>
            <a:off x="219154" y="6297615"/>
            <a:ext cx="3199908"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BA96432-FC00-474E-991D-B2DBB399DFF3}" type="slidenum">
              <a:rPr lang="en-US" smtClean="0"/>
              <a:t>‹#›</a:t>
            </a:fld>
            <a:endParaRPr lang="en-US"/>
          </a:p>
        </p:txBody>
      </p:sp>
      <p:sp>
        <p:nvSpPr>
          <p:cNvPr id="9" name="Content Placeholder 2"/>
          <p:cNvSpPr>
            <a:spLocks noGrp="1"/>
          </p:cNvSpPr>
          <p:nvPr>
            <p:ph sz="half" idx="13"/>
          </p:nvPr>
        </p:nvSpPr>
        <p:spPr>
          <a:xfrm>
            <a:off x="219153" y="4058719"/>
            <a:ext cx="8647838" cy="1785128"/>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49381" y="771208"/>
            <a:ext cx="7599219" cy="1143000"/>
          </a:xfrm>
        </p:spPr>
        <p:txBody>
          <a:bodyPr/>
          <a:lstStyle>
            <a:lvl1pPr>
              <a:defRPr>
                <a:solidFill>
                  <a:srgbClr val="143F6A"/>
                </a:solidFill>
              </a:defRPr>
            </a:lvl1pPr>
          </a:lstStyle>
          <a:p>
            <a:r>
              <a:rPr lang="en-US" smtClean="0"/>
              <a:t>Click to edit Master title style</a:t>
            </a:r>
            <a:endParaRPr/>
          </a:p>
        </p:txBody>
      </p:sp>
      <p:sp>
        <p:nvSpPr>
          <p:cNvPr id="3" name="Content Placeholder 2"/>
          <p:cNvSpPr>
            <a:spLocks noGrp="1"/>
          </p:cNvSpPr>
          <p:nvPr>
            <p:ph sz="half" idx="1"/>
          </p:nvPr>
        </p:nvSpPr>
        <p:spPr>
          <a:xfrm>
            <a:off x="4282439" y="2109874"/>
            <a:ext cx="4584551" cy="1738919"/>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Footer Placeholder 5"/>
          <p:cNvSpPr>
            <a:spLocks noGrp="1"/>
          </p:cNvSpPr>
          <p:nvPr>
            <p:ph type="ftr" sz="quarter" idx="11"/>
          </p:nvPr>
        </p:nvSpPr>
        <p:spPr>
          <a:xfrm>
            <a:off x="177590" y="6355671"/>
            <a:ext cx="3199908"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BA96432-FC00-474E-991D-B2DBB399DFF3}" type="slidenum">
              <a:rPr lang="en-US" smtClean="0"/>
              <a:t>‹#›</a:t>
            </a:fld>
            <a:endParaRPr lang="en-US"/>
          </a:p>
        </p:txBody>
      </p:sp>
      <p:sp>
        <p:nvSpPr>
          <p:cNvPr id="9" name="Content Placeholder 2"/>
          <p:cNvSpPr>
            <a:spLocks noGrp="1"/>
          </p:cNvSpPr>
          <p:nvPr>
            <p:ph sz="half" idx="13"/>
          </p:nvPr>
        </p:nvSpPr>
        <p:spPr>
          <a:xfrm>
            <a:off x="4282439" y="4000529"/>
            <a:ext cx="4584550" cy="1776499"/>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249380" y="2089871"/>
            <a:ext cx="3865419" cy="4194365"/>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61157" y="761020"/>
            <a:ext cx="7587443" cy="1143000"/>
          </a:xfrm>
        </p:spPr>
        <p:txBody>
          <a:bodyPr/>
          <a:lstStyle>
            <a:lvl1pPr>
              <a:defRPr>
                <a:solidFill>
                  <a:srgbClr val="143F6A"/>
                </a:solidFill>
              </a:defRPr>
            </a:lvl1pPr>
          </a:lstStyle>
          <a:p>
            <a:r>
              <a:rPr lang="en-US" smtClean="0"/>
              <a:t>Click to edit Master title style</a:t>
            </a:r>
            <a:endParaRPr dirty="0"/>
          </a:p>
        </p:txBody>
      </p:sp>
      <p:sp>
        <p:nvSpPr>
          <p:cNvPr id="3" name="Content Placeholder 2"/>
          <p:cNvSpPr>
            <a:spLocks noGrp="1"/>
          </p:cNvSpPr>
          <p:nvPr>
            <p:ph sz="half" idx="1"/>
          </p:nvPr>
        </p:nvSpPr>
        <p:spPr>
          <a:xfrm>
            <a:off x="4671753" y="2081557"/>
            <a:ext cx="4195238" cy="205324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Footer Placeholder 5"/>
          <p:cNvSpPr>
            <a:spLocks noGrp="1"/>
          </p:cNvSpPr>
          <p:nvPr>
            <p:ph type="ftr" sz="quarter" idx="11"/>
          </p:nvPr>
        </p:nvSpPr>
        <p:spPr>
          <a:xfrm>
            <a:off x="169277" y="6355671"/>
            <a:ext cx="3199908"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BA96432-FC00-474E-991D-B2DBB399DFF3}" type="slidenum">
              <a:rPr lang="en-US" smtClean="0"/>
              <a:t>‹#›</a:t>
            </a:fld>
            <a:endParaRPr lang="en-US"/>
          </a:p>
        </p:txBody>
      </p:sp>
      <p:sp>
        <p:nvSpPr>
          <p:cNvPr id="9" name="Content Placeholder 2"/>
          <p:cNvSpPr>
            <a:spLocks noGrp="1"/>
          </p:cNvSpPr>
          <p:nvPr>
            <p:ph sz="half" idx="13"/>
          </p:nvPr>
        </p:nvSpPr>
        <p:spPr>
          <a:xfrm>
            <a:off x="4671753" y="4297679"/>
            <a:ext cx="4195238" cy="1562794"/>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261157" y="2081558"/>
            <a:ext cx="4194464" cy="205324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261156" y="4297679"/>
            <a:ext cx="4194465" cy="1988665"/>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32755" y="771208"/>
            <a:ext cx="7647710" cy="1143000"/>
          </a:xfrm>
        </p:spPr>
        <p:txBody>
          <a:bodyPr/>
          <a:lstStyle>
            <a:lvl1pPr>
              <a:defRPr>
                <a:solidFill>
                  <a:srgbClr val="143F6A"/>
                </a:solidFill>
              </a:defRPr>
            </a:lvl1pPr>
          </a:lstStyle>
          <a:p>
            <a:r>
              <a:rPr lang="en-US" smtClean="0"/>
              <a:t>Click to edit Master title style</a:t>
            </a:r>
            <a:endParaRPr dirty="0"/>
          </a:p>
        </p:txBody>
      </p:sp>
      <p:sp>
        <p:nvSpPr>
          <p:cNvPr id="4" name="Footer Placeholder 3"/>
          <p:cNvSpPr>
            <a:spLocks noGrp="1"/>
          </p:cNvSpPr>
          <p:nvPr>
            <p:ph type="ftr" sz="quarter" idx="11"/>
          </p:nvPr>
        </p:nvSpPr>
        <p:spPr>
          <a:xfrm>
            <a:off x="166253" y="6355671"/>
            <a:ext cx="3199908"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2BA96432-FC00-474E-991D-B2DBB399DFF3}" type="slidenum">
              <a:rPr lang="en-US" smtClean="0"/>
              <a:t>‹#›</a:t>
            </a:fld>
            <a:endParaRPr lang="en-US"/>
          </a:p>
        </p:txBody>
      </p:sp>
      <p:sp>
        <p:nvSpPr>
          <p:cNvPr id="7"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Footer Placeholder 2"/>
          <p:cNvSpPr>
            <a:spLocks noGrp="1"/>
          </p:cNvSpPr>
          <p:nvPr>
            <p:ph type="ftr" sz="quarter" idx="11"/>
          </p:nvPr>
        </p:nvSpPr>
        <p:spPr>
          <a:xfrm>
            <a:off x="219154" y="6355671"/>
            <a:ext cx="3199908"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2BA96432-FC00-474E-991D-B2DBB399DFF3}" type="slidenum">
              <a:rPr lang="en-US" smtClean="0"/>
              <a:t>‹#›</a:t>
            </a:fld>
            <a:endParaRPr lang="en-US"/>
          </a:p>
        </p:txBody>
      </p:sp>
      <p:sp>
        <p:nvSpPr>
          <p:cNvPr id="6"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185903" y="6324981"/>
            <a:ext cx="3199908"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BA96432-FC00-474E-991D-B2DBB399DFF3}" type="slidenum">
              <a:rPr lang="en-US" smtClean="0"/>
              <a:t>‹#›</a:t>
            </a:fld>
            <a:endParaRPr lang="en-US"/>
          </a:p>
        </p:txBody>
      </p:sp>
      <p:sp>
        <p:nvSpPr>
          <p:cNvPr id="9"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69874" y="4267200"/>
            <a:ext cx="8586358" cy="566738"/>
          </a:xfrm>
        </p:spPr>
        <p:txBody>
          <a:bodyPr anchor="b"/>
          <a:lstStyle>
            <a:lvl1pPr algn="l">
              <a:defRPr sz="2800" b="0">
                <a:solidFill>
                  <a:srgbClr val="143F6A"/>
                </a:solidFill>
              </a:defRPr>
            </a:lvl1pPr>
          </a:lstStyle>
          <a:p>
            <a:r>
              <a:rPr lang="en-US" smtClean="0"/>
              <a:t>Click to edit Master title style</a:t>
            </a:r>
            <a:endParaRPr dirty="0"/>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281362" y="4833939"/>
            <a:ext cx="8574869" cy="1043160"/>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152652" y="6284236"/>
            <a:ext cx="3199908"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BA96432-FC00-474E-991D-B2DBB399DFF3}" type="slidenum">
              <a:rPr lang="en-US" smtClean="0"/>
              <a:t>‹#›</a:t>
            </a:fld>
            <a:endParaRPr lang="en-US"/>
          </a:p>
        </p:txBody>
      </p:sp>
      <p:sp>
        <p:nvSpPr>
          <p:cNvPr id="9"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solidFill>
                  <a:srgbClr val="143F6A"/>
                </a:solidFill>
              </a:defRPr>
            </a:lvl1pPr>
          </a:lstStyle>
          <a:p>
            <a:r>
              <a:rPr lang="en-US" smtClean="0"/>
              <a:t>Click to edit Master title style</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a:prstGeom prst="rect">
            <a:avLst/>
          </a:prstGeom>
        </p:spPr>
        <p:txBody>
          <a:bodyPr/>
          <a:lstStyle>
            <a:lvl1pPr algn="l">
              <a:defRPr/>
            </a:lvl1pPr>
          </a:lstStyle>
          <a:p>
            <a:fld id="{3E44C14F-39DE-1842-88EF-EC19D0E3FA60}" type="datetimeFigureOut">
              <a:rPr lang="en-US" smtClean="0"/>
              <a:t>10/27/2015</a:t>
            </a:fld>
            <a:endParaRPr lang="en-US" dirty="0"/>
          </a:p>
        </p:txBody>
      </p:sp>
      <p:sp>
        <p:nvSpPr>
          <p:cNvPr id="6" name="Footer Placeholder 5"/>
          <p:cNvSpPr>
            <a:spLocks noGrp="1"/>
          </p:cNvSpPr>
          <p:nvPr>
            <p:ph type="ftr" sz="quarter" idx="11"/>
          </p:nvPr>
        </p:nvSpPr>
        <p:spPr>
          <a:xfrm>
            <a:off x="174812" y="6356350"/>
            <a:ext cx="3863788"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BA96432-FC00-474E-991D-B2DBB399DFF3}"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Click icon to add picture</a:t>
            </a:r>
            <a:endParaRPr/>
          </a:p>
        </p:txBody>
      </p:sp>
      <p:sp>
        <p:nvSpPr>
          <p:cNvPr id="9"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69874" y="4267200"/>
            <a:ext cx="8586358" cy="566738"/>
          </a:xfrm>
        </p:spPr>
        <p:txBody>
          <a:bodyPr anchor="b"/>
          <a:lstStyle>
            <a:lvl1pPr algn="l">
              <a:defRPr sz="2800" b="0">
                <a:solidFill>
                  <a:srgbClr val="143F6A"/>
                </a:solidFill>
              </a:defRPr>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269874" y="4840941"/>
            <a:ext cx="8586358" cy="1052783"/>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152892" y="6300678"/>
            <a:ext cx="3199908"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BA96432-FC00-474E-991D-B2DBB399DFF3}"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11" name="Picture Placeholder 2"/>
          <p:cNvSpPr>
            <a:spLocks noGrp="1"/>
          </p:cNvSpPr>
          <p:nvPr>
            <p:ph type="pic" idx="14"/>
          </p:nvPr>
        </p:nvSpPr>
        <p:spPr>
          <a:xfrm>
            <a:off x="3352800" y="2131935"/>
            <a:ext cx="2304288" cy="1775665"/>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12" name="Picture Placeholder 2"/>
          <p:cNvSpPr>
            <a:spLocks noGrp="1"/>
          </p:cNvSpPr>
          <p:nvPr>
            <p:ph type="pic" idx="15"/>
          </p:nvPr>
        </p:nvSpPr>
        <p:spPr>
          <a:xfrm>
            <a:off x="5750500" y="2131935"/>
            <a:ext cx="2304288" cy="1775665"/>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13"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hasCustomPrompt="1"/>
          </p:nvPr>
        </p:nvSpPr>
        <p:spPr>
          <a:xfrm>
            <a:off x="232755" y="771208"/>
            <a:ext cx="7647710" cy="1143000"/>
          </a:xfrm>
        </p:spPr>
        <p:txBody>
          <a:bodyPr/>
          <a:lstStyle>
            <a:lvl1pPr algn="l">
              <a:defRPr sz="4400">
                <a:solidFill>
                  <a:srgbClr val="143F6A"/>
                </a:solidFill>
              </a:defRPr>
            </a:lvl1pPr>
          </a:lstStyle>
          <a:p>
            <a:r>
              <a:rPr lang="en-US" dirty="0" smtClean="0"/>
              <a:t>Questions?</a:t>
            </a:r>
            <a:endParaRPr dirty="0"/>
          </a:p>
        </p:txBody>
      </p:sp>
      <p:sp>
        <p:nvSpPr>
          <p:cNvPr id="4" name="Footer Placeholder 3"/>
          <p:cNvSpPr>
            <a:spLocks noGrp="1"/>
          </p:cNvSpPr>
          <p:nvPr>
            <p:ph type="ftr" sz="quarter" idx="11"/>
          </p:nvPr>
        </p:nvSpPr>
        <p:spPr>
          <a:xfrm>
            <a:off x="166253" y="6355671"/>
            <a:ext cx="3199908"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2BA96432-FC00-474E-991D-B2DBB399DFF3}" type="slidenum">
              <a:rPr lang="en-US" smtClean="0"/>
              <a:t>‹#›</a:t>
            </a:fld>
            <a:endParaRPr lang="en-US"/>
          </a:p>
        </p:txBody>
      </p:sp>
      <p:sp>
        <p:nvSpPr>
          <p:cNvPr id="7"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
        <p:nvSpPr>
          <p:cNvPr id="8" name="Picture Placeholder 7"/>
          <p:cNvSpPr>
            <a:spLocks noGrp="1"/>
          </p:cNvSpPr>
          <p:nvPr>
            <p:ph type="pic" sz="quarter" idx="13"/>
          </p:nvPr>
        </p:nvSpPr>
        <p:spPr>
          <a:xfrm>
            <a:off x="233363" y="2003425"/>
            <a:ext cx="8634412" cy="3832225"/>
          </a:xfrm>
        </p:spPr>
        <p:txBody>
          <a:bodyPr/>
          <a:lstStyle/>
          <a:p>
            <a:r>
              <a:rPr lang="en-US" smtClean="0"/>
              <a:t>Click icon to add picture</a:t>
            </a:r>
            <a:endParaRPr lang="en-US"/>
          </a:p>
        </p:txBody>
      </p:sp>
    </p:spTree>
    <p:extLst>
      <p:ext uri="{BB962C8B-B14F-4D97-AF65-F5344CB8AC3E}">
        <p14:creationId xmlns:p14="http://schemas.microsoft.com/office/powerpoint/2010/main" val="31427118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lvl1pPr>
              <a:defRPr>
                <a:solidFill>
                  <a:srgbClr val="143F6A"/>
                </a:solidFill>
              </a:defRPr>
            </a:lvl1pPr>
          </a:lstStyle>
          <a:p>
            <a:r>
              <a:rPr lang="en-US" smtClean="0"/>
              <a:t>Click to edit Master title style</a:t>
            </a:r>
            <a:endParaRPr dirty="0"/>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p:txBody>
          <a:bodyPr/>
          <a:lstStyle/>
          <a:p>
            <a:fld id="{2BA96432-FC00-474E-991D-B2DBB399DFF3}" type="slidenum">
              <a:rPr lang="en-US" smtClean="0"/>
              <a:t>‹#›</a:t>
            </a:fld>
            <a:endParaRPr lang="en-US"/>
          </a:p>
        </p:txBody>
      </p:sp>
      <p:sp>
        <p:nvSpPr>
          <p:cNvPr id="9" name="Footer Placeholder 4"/>
          <p:cNvSpPr>
            <a:spLocks noGrp="1"/>
          </p:cNvSpPr>
          <p:nvPr>
            <p:ph type="ftr" sz="quarter" idx="3"/>
          </p:nvPr>
        </p:nvSpPr>
        <p:spPr>
          <a:xfrm>
            <a:off x="4993191" y="6284237"/>
            <a:ext cx="3262083" cy="365125"/>
          </a:xfrm>
          <a:prstGeom prst="rect">
            <a:avLst/>
          </a:prstGeom>
          <a:ln>
            <a:solidFill>
              <a:schemeClr val="bg1"/>
            </a:solidFill>
          </a:ln>
        </p:spPr>
        <p:txBody>
          <a:bodyPr vert="horz" lIns="91440" tIns="45720" rIns="91440" bIns="45720" rtlCol="0" anchor="ctr"/>
          <a:lstStyle>
            <a:lvl1pPr marL="0" algn="l" defTabSz="914400" rtl="0" eaLnBrk="1" latinLnBrk="0" hangingPunct="1">
              <a:defRPr sz="1100" b="0" i="1" kern="1200">
                <a:solidFill>
                  <a:schemeClr val="accent2">
                    <a:lumMod val="50000"/>
                  </a:schemeClr>
                </a:solidFill>
                <a:latin typeface="+mn-lt"/>
                <a:ea typeface="+mn-ea"/>
                <a:cs typeface="+mn-cs"/>
              </a:defRPr>
            </a:lvl1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19154" y="6355671"/>
            <a:ext cx="3199908" cy="365125"/>
          </a:xfrm>
          <a:prstGeom prst="rect">
            <a:avLst/>
          </a:prstGeom>
        </p:spPr>
        <p:txBody>
          <a:bodyPr/>
          <a:lstStyle/>
          <a:p>
            <a:endParaRPr lang="en-US" dirty="0"/>
          </a:p>
        </p:txBody>
      </p:sp>
      <p:sp>
        <p:nvSpPr>
          <p:cNvPr id="6"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
        <p:nvSpPr>
          <p:cNvPr id="7" name="Title 1"/>
          <p:cNvSpPr txBox="1">
            <a:spLocks/>
          </p:cNvSpPr>
          <p:nvPr userDrawn="1"/>
        </p:nvSpPr>
        <p:spPr>
          <a:xfrm>
            <a:off x="1330035" y="2718261"/>
            <a:ext cx="6508377" cy="768926"/>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600" kern="1200">
                <a:solidFill>
                  <a:srgbClr val="143F6A"/>
                </a:solidFill>
                <a:latin typeface="+mj-lt"/>
                <a:ea typeface="+mj-ea"/>
                <a:cs typeface="+mj-cs"/>
              </a:defRPr>
            </a:lvl1pPr>
          </a:lstStyle>
          <a:p>
            <a:pPr algn="ctr"/>
            <a:r>
              <a:rPr lang="en-US" sz="4800" b="1" dirty="0" smtClean="0"/>
              <a:t>Thank You!!</a:t>
            </a:r>
            <a:endParaRPr lang="en-US" sz="4800" b="1" dirty="0"/>
          </a:p>
        </p:txBody>
      </p:sp>
    </p:spTree>
    <p:extLst>
      <p:ext uri="{BB962C8B-B14F-4D97-AF65-F5344CB8AC3E}">
        <p14:creationId xmlns:p14="http://schemas.microsoft.com/office/powerpoint/2010/main" val="90346195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lvl1pPr>
              <a:defRPr>
                <a:solidFill>
                  <a:srgbClr val="143F6A"/>
                </a:solidFill>
              </a:defRPr>
            </a:lvl1p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11"/>
          </p:nvPr>
        </p:nvSpPr>
        <p:spPr>
          <a:xfrm>
            <a:off x="1357997" y="6173109"/>
            <a:ext cx="3199908"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BA96432-FC00-474E-991D-B2DBB399DFF3}" type="slidenum">
              <a:rPr lang="en-US" smtClean="0"/>
              <a:t>‹#›</a:t>
            </a:fld>
            <a:endParaRPr lang="en-US"/>
          </a:p>
        </p:txBody>
      </p:sp>
      <p:sp>
        <p:nvSpPr>
          <p:cNvPr id="8"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lvl1pPr>
              <a:defRPr>
                <a:solidFill>
                  <a:srgbClr val="143F6A"/>
                </a:solidFill>
              </a:defRPr>
            </a:lvl1pPr>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11"/>
          </p:nvPr>
        </p:nvSpPr>
        <p:spPr>
          <a:xfrm>
            <a:off x="1357997" y="6173109"/>
            <a:ext cx="3199908"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BA96432-FC00-474E-991D-B2DBB399DFF3}" type="slidenum">
              <a:rPr lang="en-US" smtClean="0"/>
              <a:t>‹#›</a:t>
            </a:fld>
            <a:endParaRPr lang="en-US"/>
          </a:p>
        </p:txBody>
      </p:sp>
      <p:sp>
        <p:nvSpPr>
          <p:cNvPr id="8"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228600"/>
            <a:ext cx="7934633" cy="1143000"/>
          </a:xfrm>
        </p:spPr>
        <p:txBody>
          <a:bodyPr/>
          <a:lstStyle>
            <a:lvl1pPr>
              <a:defRPr>
                <a:solidFill>
                  <a:srgbClr val="143F6A"/>
                </a:solidFill>
              </a:defRPr>
            </a:lvl1pPr>
          </a:lstStyle>
          <a:p>
            <a:r>
              <a:rPr lang="en-US" smtClean="0"/>
              <a:t>Click to edit Master title style</a:t>
            </a:r>
            <a:endParaRPr dirty="0"/>
          </a:p>
        </p:txBody>
      </p:sp>
      <p:sp>
        <p:nvSpPr>
          <p:cNvPr id="3" name="Content Placeholder 2"/>
          <p:cNvSpPr>
            <a:spLocks noGrp="1"/>
          </p:cNvSpPr>
          <p:nvPr>
            <p:ph idx="1"/>
          </p:nvPr>
        </p:nvSpPr>
        <p:spPr>
          <a:xfrm>
            <a:off x="457199" y="1651820"/>
            <a:ext cx="7934633" cy="4474344"/>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9" name="Footer Placeholder 4"/>
          <p:cNvSpPr>
            <a:spLocks noGrp="1"/>
          </p:cNvSpPr>
          <p:nvPr>
            <p:ph type="ftr" sz="quarter" idx="3"/>
          </p:nvPr>
        </p:nvSpPr>
        <p:spPr>
          <a:xfrm>
            <a:off x="4993191" y="6284237"/>
            <a:ext cx="3262083" cy="365125"/>
          </a:xfrm>
          <a:prstGeom prst="rect">
            <a:avLst/>
          </a:prstGeom>
          <a:ln>
            <a:solidFill>
              <a:schemeClr val="bg1"/>
            </a:solidFill>
          </a:ln>
        </p:spPr>
        <p:txBody>
          <a:bodyPr vert="horz" lIns="91440" tIns="45720" rIns="91440" bIns="45720" rtlCol="0" anchor="ctr"/>
          <a:lstStyle>
            <a:lvl1pPr marL="0" algn="l" defTabSz="914400" rtl="0" eaLnBrk="1" latinLnBrk="0" hangingPunct="1">
              <a:defRPr sz="1100" b="0" i="1" kern="1200">
                <a:solidFill>
                  <a:schemeClr val="accent2">
                    <a:lumMod val="50000"/>
                  </a:schemeClr>
                </a:solidFill>
                <a:latin typeface="+mn-lt"/>
                <a:ea typeface="+mn-ea"/>
                <a:cs typeface="+mn-cs"/>
              </a:defRPr>
            </a:lvl1pPr>
          </a:lstStyle>
          <a:p>
            <a:pPr algn="r"/>
            <a:r>
              <a:rPr lang="en-US" smtClean="0"/>
              <a:t>Healthy people in a healthy community</a:t>
            </a:r>
            <a:endParaRPr lang="en-US" dirty="0"/>
          </a:p>
        </p:txBody>
      </p:sp>
    </p:spTree>
    <p:extLst>
      <p:ext uri="{BB962C8B-B14F-4D97-AF65-F5344CB8AC3E}">
        <p14:creationId xmlns:p14="http://schemas.microsoft.com/office/powerpoint/2010/main" val="37528745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3600">
                <a:solidFill>
                  <a:srgbClr val="143F6A"/>
                </a:solidFill>
              </a:defRPr>
            </a:lvl1pPr>
          </a:lstStyle>
          <a:p>
            <a:r>
              <a:rPr lang="en-US" smtClean="0"/>
              <a:t>Click to edit Master title style</a:t>
            </a:r>
            <a:endParaRPr dirty="0"/>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a:prstGeom prst="rect">
            <a:avLst/>
          </a:prstGeom>
        </p:spPr>
        <p:txBody>
          <a:bodyPr/>
          <a:lstStyle>
            <a:lvl1pPr>
              <a:defRPr sz="2200" b="0" baseline="0">
                <a:solidFill>
                  <a:schemeClr val="bg1"/>
                </a:solidFill>
              </a:defRPr>
            </a:lvl1pPr>
          </a:lstStyle>
          <a:p>
            <a:fld id="{28E80666-FB37-4B36-9149-507F3B0178E3}" type="datetimeFigureOut">
              <a:rPr lang="en-US" smtClean="0"/>
              <a:pPr/>
              <a:t>10/27/2015</a:t>
            </a:fld>
            <a:endParaRPr lang="en-US" dirty="0"/>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Footer Placeholder 4"/>
          <p:cNvSpPr>
            <a:spLocks noGrp="1"/>
          </p:cNvSpPr>
          <p:nvPr>
            <p:ph type="ftr" sz="quarter" idx="3"/>
          </p:nvPr>
        </p:nvSpPr>
        <p:spPr>
          <a:xfrm>
            <a:off x="4993191" y="6284237"/>
            <a:ext cx="3262083" cy="365125"/>
          </a:xfrm>
          <a:prstGeom prst="rect">
            <a:avLst/>
          </a:prstGeom>
          <a:ln>
            <a:solidFill>
              <a:schemeClr val="bg1"/>
            </a:solidFill>
          </a:ln>
        </p:spPr>
        <p:txBody>
          <a:bodyPr vert="horz" lIns="91440" tIns="45720" rIns="91440" bIns="45720" rtlCol="0" anchor="ctr"/>
          <a:lstStyle>
            <a:lvl1pPr marL="0" algn="l" defTabSz="914400" rtl="0" eaLnBrk="1" latinLnBrk="0" hangingPunct="1">
              <a:defRPr sz="1100" b="0" i="1" kern="1200">
                <a:solidFill>
                  <a:schemeClr val="accent2">
                    <a:lumMod val="50000"/>
                  </a:schemeClr>
                </a:solidFill>
                <a:latin typeface="+mn-lt"/>
                <a:ea typeface="+mn-ea"/>
                <a:cs typeface="+mn-cs"/>
              </a:defRPr>
            </a:lvl1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771208"/>
            <a:ext cx="6691257" cy="1143000"/>
          </a:xfrm>
        </p:spPr>
        <p:txBody>
          <a:bodyPr/>
          <a:lstStyle>
            <a:lvl1pPr>
              <a:defRPr>
                <a:solidFill>
                  <a:srgbClr val="143F6A"/>
                </a:solidFill>
              </a:defRPr>
            </a:lvl1pPr>
          </a:lstStyle>
          <a:p>
            <a:r>
              <a:rPr lang="en-US" smtClean="0"/>
              <a:t>Click to edit Master title style</a:t>
            </a:r>
            <a:endParaRPr/>
          </a:p>
        </p:txBody>
      </p:sp>
      <p:sp>
        <p:nvSpPr>
          <p:cNvPr id="3" name="Content Placeholder 2"/>
          <p:cNvSpPr>
            <a:spLocks noGrp="1"/>
          </p:cNvSpPr>
          <p:nvPr>
            <p:ph idx="1"/>
          </p:nvPr>
        </p:nvSpPr>
        <p:spPr>
          <a:xfrm>
            <a:off x="2178423" y="1976718"/>
            <a:ext cx="669125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a:xfrm>
            <a:off x="331694" y="361016"/>
            <a:ext cx="506506" cy="365125"/>
          </a:xfrm>
        </p:spPr>
        <p:txBody>
          <a:bodyPr/>
          <a:lstStyle/>
          <a:p>
            <a:fld id="{2BA96432-FC00-474E-991D-B2DBB399DFF3}"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Click icon to add picture</a:t>
            </a:r>
            <a:endParaRPr/>
          </a:p>
        </p:txBody>
      </p:sp>
      <p:sp>
        <p:nvSpPr>
          <p:cNvPr id="11" name="Footer Placeholder 4"/>
          <p:cNvSpPr>
            <a:spLocks noGrp="1"/>
          </p:cNvSpPr>
          <p:nvPr>
            <p:ph type="ftr" sz="quarter" idx="3"/>
          </p:nvPr>
        </p:nvSpPr>
        <p:spPr>
          <a:xfrm>
            <a:off x="4993191" y="6284237"/>
            <a:ext cx="3262083" cy="365125"/>
          </a:xfrm>
          <a:prstGeom prst="rect">
            <a:avLst/>
          </a:prstGeom>
          <a:ln>
            <a:solidFill>
              <a:schemeClr val="bg1"/>
            </a:solidFill>
          </a:ln>
        </p:spPr>
        <p:txBody>
          <a:bodyPr vert="horz" lIns="91440" tIns="45720" rIns="91440" bIns="45720" rtlCol="0" anchor="ctr"/>
          <a:lstStyle>
            <a:lvl1pPr marL="0" algn="l" defTabSz="914400" rtl="0" eaLnBrk="1" latinLnBrk="0" hangingPunct="1">
              <a:defRPr sz="1100" b="0" i="1" kern="1200">
                <a:solidFill>
                  <a:schemeClr val="accent2">
                    <a:lumMod val="50000"/>
                  </a:schemeClr>
                </a:solidFill>
                <a:latin typeface="+mn-lt"/>
                <a:ea typeface="+mn-ea"/>
                <a:cs typeface="+mn-cs"/>
              </a:defRPr>
            </a:lvl1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55362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66007" y="3429000"/>
            <a:ext cx="7315200" cy="1398494"/>
          </a:xfrm>
        </p:spPr>
        <p:txBody>
          <a:bodyPr anchor="b" anchorCtr="0"/>
          <a:lstStyle>
            <a:lvl1pPr algn="r">
              <a:defRPr sz="4600" b="0" cap="none" baseline="0">
                <a:solidFill>
                  <a:srgbClr val="143F6A"/>
                </a:solidFill>
              </a:defRPr>
            </a:lvl1pPr>
          </a:lstStyle>
          <a:p>
            <a:r>
              <a:rPr lang="en-US" smtClean="0"/>
              <a:t>Click to edit Master title style</a:t>
            </a:r>
            <a:endParaRPr dirty="0"/>
          </a:p>
        </p:txBody>
      </p:sp>
      <p:sp>
        <p:nvSpPr>
          <p:cNvPr id="3" name="Text Placeholder 2"/>
          <p:cNvSpPr>
            <a:spLocks noGrp="1"/>
          </p:cNvSpPr>
          <p:nvPr>
            <p:ph type="body" idx="1"/>
          </p:nvPr>
        </p:nvSpPr>
        <p:spPr>
          <a:xfrm>
            <a:off x="266007" y="4824414"/>
            <a:ext cx="7315200"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174812" y="6356350"/>
            <a:ext cx="5311588"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
        <p:nvSpPr>
          <p:cNvPr id="8"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462658" y="3320914"/>
            <a:ext cx="5448585" cy="1398494"/>
          </a:xfrm>
        </p:spPr>
        <p:txBody>
          <a:bodyPr anchor="b" anchorCtr="0"/>
          <a:lstStyle>
            <a:lvl1pPr algn="r">
              <a:defRPr sz="4600" b="0" cap="none" baseline="0">
                <a:solidFill>
                  <a:srgbClr val="143F6A"/>
                </a:solidFill>
              </a:defRPr>
            </a:lvl1pPr>
          </a:lstStyle>
          <a:p>
            <a:r>
              <a:rPr lang="en-US" smtClean="0"/>
              <a:t>Click to edit Master title style</a:t>
            </a:r>
            <a:endParaRPr dirty="0"/>
          </a:p>
        </p:txBody>
      </p:sp>
      <p:sp>
        <p:nvSpPr>
          <p:cNvPr id="3" name="Text Placeholder 2"/>
          <p:cNvSpPr>
            <a:spLocks noGrp="1"/>
          </p:cNvSpPr>
          <p:nvPr>
            <p:ph type="body" idx="1"/>
          </p:nvPr>
        </p:nvSpPr>
        <p:spPr>
          <a:xfrm>
            <a:off x="3462657" y="4784165"/>
            <a:ext cx="5448585" cy="1101246"/>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2BA96432-FC00-474E-991D-B2DBB399DFF3}"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Click icon to add picture</a:t>
            </a:r>
            <a:endParaRPr/>
          </a:p>
        </p:txBody>
      </p:sp>
      <p:sp>
        <p:nvSpPr>
          <p:cNvPr id="8" name="Footer Placeholder 4"/>
          <p:cNvSpPr>
            <a:spLocks noGrp="1"/>
          </p:cNvSpPr>
          <p:nvPr>
            <p:ph type="ftr" sz="quarter" idx="3"/>
          </p:nvPr>
        </p:nvSpPr>
        <p:spPr>
          <a:xfrm>
            <a:off x="4993191" y="6284237"/>
            <a:ext cx="3262083" cy="365125"/>
          </a:xfrm>
          <a:prstGeom prst="rect">
            <a:avLst/>
          </a:prstGeom>
          <a:ln>
            <a:solidFill>
              <a:schemeClr val="bg1"/>
            </a:solidFill>
          </a:ln>
        </p:spPr>
        <p:txBody>
          <a:bodyPr vert="horz" lIns="91440" tIns="45720" rIns="91440" bIns="45720" rtlCol="0" anchor="ctr"/>
          <a:lstStyle>
            <a:lvl1pPr marL="0" algn="l" defTabSz="914400" rtl="0" eaLnBrk="1" latinLnBrk="0" hangingPunct="1">
              <a:defRPr sz="1100" b="0" i="1" kern="1200">
                <a:solidFill>
                  <a:schemeClr val="accent2">
                    <a:lumMod val="50000"/>
                  </a:schemeClr>
                </a:solidFill>
                <a:latin typeface="+mn-lt"/>
                <a:ea typeface="+mn-ea"/>
                <a:cs typeface="+mn-cs"/>
              </a:defRPr>
            </a:lvl1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4444" y="779521"/>
            <a:ext cx="7672647" cy="1143000"/>
          </a:xfrm>
        </p:spPr>
        <p:txBody>
          <a:bodyPr/>
          <a:lstStyle>
            <a:lvl1pPr>
              <a:defRPr>
                <a:solidFill>
                  <a:srgbClr val="143F6A"/>
                </a:solidFill>
              </a:defRPr>
            </a:lvl1pPr>
          </a:lstStyle>
          <a:p>
            <a:r>
              <a:rPr lang="en-US" smtClean="0"/>
              <a:t>Click to edit Master title style</a:t>
            </a:r>
            <a:endParaRPr dirty="0"/>
          </a:p>
        </p:txBody>
      </p:sp>
      <p:sp>
        <p:nvSpPr>
          <p:cNvPr id="3" name="Content Placeholder 2"/>
          <p:cNvSpPr>
            <a:spLocks noGrp="1"/>
          </p:cNvSpPr>
          <p:nvPr>
            <p:ph sz="half" idx="1"/>
          </p:nvPr>
        </p:nvSpPr>
        <p:spPr>
          <a:xfrm>
            <a:off x="224445" y="2011680"/>
            <a:ext cx="4181300" cy="3882045"/>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588625" y="2011681"/>
            <a:ext cx="4278367" cy="3882044"/>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Footer Placeholder 5"/>
          <p:cNvSpPr>
            <a:spLocks noGrp="1"/>
          </p:cNvSpPr>
          <p:nvPr>
            <p:ph type="ftr" sz="quarter" idx="11"/>
          </p:nvPr>
        </p:nvSpPr>
        <p:spPr>
          <a:xfrm>
            <a:off x="149629" y="6392302"/>
            <a:ext cx="3199908"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BA96432-FC00-474E-991D-B2DBB399DFF3}" type="slidenum">
              <a:rPr lang="en-US" smtClean="0"/>
              <a:t>‹#›</a:t>
            </a:fld>
            <a:endParaRPr lang="en-US"/>
          </a:p>
        </p:txBody>
      </p:sp>
      <p:sp>
        <p:nvSpPr>
          <p:cNvPr id="9"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02528" y="771208"/>
            <a:ext cx="7702876" cy="1143000"/>
          </a:xfrm>
        </p:spPr>
        <p:txBody>
          <a:bodyPr/>
          <a:lstStyle>
            <a:lvl1pPr>
              <a:defRPr>
                <a:solidFill>
                  <a:srgbClr val="143F6A"/>
                </a:solidFill>
              </a:defRPr>
            </a:lvl1pPr>
          </a:lstStyle>
          <a:p>
            <a:r>
              <a:rPr lang="en-US" smtClean="0"/>
              <a:t>Click to edit Master title style</a:t>
            </a:r>
            <a:endParaRPr dirty="0"/>
          </a:p>
        </p:txBody>
      </p:sp>
      <p:sp>
        <p:nvSpPr>
          <p:cNvPr id="3" name="Text Placeholder 2"/>
          <p:cNvSpPr>
            <a:spLocks noGrp="1"/>
          </p:cNvSpPr>
          <p:nvPr>
            <p:ph type="body" idx="1"/>
          </p:nvPr>
        </p:nvSpPr>
        <p:spPr>
          <a:xfrm>
            <a:off x="202528" y="1930833"/>
            <a:ext cx="4261406"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2527" y="2604734"/>
            <a:ext cx="4261407" cy="32640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05251" y="1934001"/>
            <a:ext cx="426174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05251" y="2604734"/>
            <a:ext cx="4261740" cy="32640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Footer Placeholder 7"/>
          <p:cNvSpPr>
            <a:spLocks noGrp="1"/>
          </p:cNvSpPr>
          <p:nvPr>
            <p:ph type="ftr" sz="quarter" idx="11"/>
          </p:nvPr>
        </p:nvSpPr>
        <p:spPr>
          <a:xfrm>
            <a:off x="202528" y="6284052"/>
            <a:ext cx="3199908"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2BA96432-FC00-474E-991D-B2DBB399DFF3}" type="slidenum">
              <a:rPr lang="en-US" smtClean="0"/>
              <a:t>‹#›</a:t>
            </a:fld>
            <a:endParaRPr lang="en-US"/>
          </a:p>
        </p:txBody>
      </p:sp>
      <p:sp>
        <p:nvSpPr>
          <p:cNvPr id="11" name="Footer Placeholder 4"/>
          <p:cNvSpPr txBox="1">
            <a:spLocks/>
          </p:cNvSpPr>
          <p:nvPr userDrawn="1"/>
        </p:nvSpPr>
        <p:spPr>
          <a:xfrm>
            <a:off x="4993191" y="6284237"/>
            <a:ext cx="3262083" cy="365125"/>
          </a:xfrm>
          <a:prstGeom prst="rect">
            <a:avLst/>
          </a:prstGeom>
          <a:ln>
            <a:solidFill>
              <a:schemeClr val="bg1"/>
            </a:solidFill>
          </a:ln>
        </p:spPr>
        <p:txBody>
          <a:bodyPr vert="horz" lIns="91440" tIns="45720" rIns="91440" bIns="45720" rtlCol="0" anchor="ctr"/>
          <a:lstStyle>
            <a:defPPr>
              <a:defRPr lang="en-US"/>
            </a:defPPr>
            <a:lvl1pPr marL="0" algn="l" defTabSz="914400" rtl="0" eaLnBrk="1" latinLnBrk="0" hangingPunct="1">
              <a:defRPr sz="1100" b="0" i="1" kern="1200">
                <a:solidFill>
                  <a:schemeClr val="accent2">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mtClean="0"/>
              <a:t>Healthy people in a healthy community</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2BA96432-FC00-474E-991D-B2DBB399DFF3}" type="slidenum">
              <a:rPr lang="en-US" smtClean="0"/>
              <a:t>‹#›</a:t>
            </a:fld>
            <a:endParaRPr lang="en-US" dirty="0"/>
          </a:p>
        </p:txBody>
      </p:sp>
      <p:pic>
        <p:nvPicPr>
          <p:cNvPr id="7" name="Picture 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840285" y="5898854"/>
            <a:ext cx="1112635" cy="910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4"/>
          <p:cNvSpPr>
            <a:spLocks noGrp="1"/>
          </p:cNvSpPr>
          <p:nvPr>
            <p:ph type="ftr" sz="quarter" idx="3"/>
          </p:nvPr>
        </p:nvSpPr>
        <p:spPr>
          <a:xfrm>
            <a:off x="4993191" y="6284237"/>
            <a:ext cx="3262083" cy="365125"/>
          </a:xfrm>
          <a:prstGeom prst="rect">
            <a:avLst/>
          </a:prstGeom>
          <a:ln>
            <a:solidFill>
              <a:schemeClr val="bg1"/>
            </a:solidFill>
          </a:ln>
        </p:spPr>
        <p:txBody>
          <a:bodyPr vert="horz" lIns="91440" tIns="45720" rIns="91440" bIns="45720" rtlCol="0" anchor="ctr"/>
          <a:lstStyle>
            <a:lvl1pPr marL="0" algn="l" defTabSz="914400" rtl="0" eaLnBrk="1" latinLnBrk="0" hangingPunct="1">
              <a:defRPr sz="1100" b="0" i="1" kern="1200">
                <a:solidFill>
                  <a:schemeClr val="accent2">
                    <a:lumMod val="50000"/>
                  </a:schemeClr>
                </a:solidFill>
                <a:latin typeface="+mn-lt"/>
                <a:ea typeface="+mn-ea"/>
                <a:cs typeface="+mn-cs"/>
              </a:defRPr>
            </a:lvl1pPr>
          </a:lstStyle>
          <a:p>
            <a:pPr algn="r"/>
            <a:r>
              <a:rPr lang="en-US" dirty="0" smtClean="0"/>
              <a:t>Healthy people in a healthy community</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9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4" r:id="rId16"/>
    <p:sldLayoutId id="2147483783" r:id="rId17"/>
    <p:sldLayoutId id="2147483785" r:id="rId18"/>
    <p:sldLayoutId id="2147483788" r:id="rId19"/>
    <p:sldLayoutId id="2147483789" r:id="rId20"/>
    <p:sldLayoutId id="2147483786" r:id="rId21"/>
    <p:sldLayoutId id="2147483787" r:id="rId22"/>
  </p:sldLayoutIdLst>
  <p:timing>
    <p:tnLst>
      <p:par>
        <p:cTn id="1" dur="indefinite" restart="never" nodeType="tmRoot"/>
      </p:par>
    </p:tnLst>
  </p:timing>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hyperlink" Target="mailto:bnickel@rileycountyks.gov"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image" Target="../media/image4.jpg"/><Relationship Id="rId4" Type="http://schemas.openxmlformats.org/officeDocument/2006/relationships/hyperlink" Target="mailto:jfiscus@rileycountyks.gov"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solidFill>
                  <a:schemeClr val="tx2"/>
                </a:solidFill>
              </a:rPr>
              <a:t>Board of Health Meeting</a:t>
            </a:r>
            <a:endParaRPr lang="en-US" sz="4000" dirty="0">
              <a:solidFill>
                <a:schemeClr val="tx2"/>
              </a:solidFill>
            </a:endParaRPr>
          </a:p>
        </p:txBody>
      </p:sp>
      <p:sp>
        <p:nvSpPr>
          <p:cNvPr id="3" name="Subtitle 2"/>
          <p:cNvSpPr>
            <a:spLocks noGrp="1"/>
          </p:cNvSpPr>
          <p:nvPr>
            <p:ph type="subTitle" idx="1"/>
          </p:nvPr>
        </p:nvSpPr>
        <p:spPr/>
        <p:txBody>
          <a:bodyPr>
            <a:noAutofit/>
          </a:bodyPr>
          <a:lstStyle/>
          <a:p>
            <a:pPr>
              <a:lnSpc>
                <a:spcPct val="170000"/>
              </a:lnSpc>
            </a:pPr>
            <a:r>
              <a:rPr lang="en-US" sz="1100" dirty="0"/>
              <a:t>May 21, 2015, 7– 8:30 p.m.</a:t>
            </a:r>
          </a:p>
          <a:p>
            <a:pPr>
              <a:lnSpc>
                <a:spcPct val="170000"/>
              </a:lnSpc>
            </a:pPr>
            <a:endParaRPr lang="en-US" sz="1100" dirty="0"/>
          </a:p>
          <a:p>
            <a:pPr>
              <a:lnSpc>
                <a:spcPct val="170000"/>
              </a:lnSpc>
            </a:pPr>
            <a:r>
              <a:rPr lang="en-US" sz="1100" dirty="0"/>
              <a:t>Commission Chambers, Courthouse Plaza East Building </a:t>
            </a:r>
            <a:br>
              <a:rPr lang="en-US" sz="1100" dirty="0"/>
            </a:br>
            <a:r>
              <a:rPr lang="en-US" sz="1100" dirty="0"/>
              <a:t>115 N. 4th Street</a:t>
            </a:r>
            <a:br>
              <a:rPr lang="en-US" sz="1100" dirty="0"/>
            </a:br>
            <a:r>
              <a:rPr lang="en-US" sz="1100" dirty="0"/>
              <a:t>Manhattan, Kansas 66502</a:t>
            </a:r>
          </a:p>
        </p:txBody>
      </p:sp>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27493" r="27493"/>
          <a:stretch>
            <a:fillRect/>
          </a:stretch>
        </p:blipFill>
        <p:spPr/>
      </p:pic>
    </p:spTree>
    <p:extLst>
      <p:ext uri="{BB962C8B-B14F-4D97-AF65-F5344CB8AC3E}">
        <p14:creationId xmlns:p14="http://schemas.microsoft.com/office/powerpoint/2010/main" val="1444532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6708" y="35920"/>
            <a:ext cx="7009600" cy="796895"/>
          </a:xfrm>
        </p:spPr>
        <p:txBody>
          <a:bodyPr/>
          <a:lstStyle/>
          <a:p>
            <a:r>
              <a:rPr lang="en-US" sz="4000" b="1" dirty="0" smtClean="0">
                <a:solidFill>
                  <a:schemeClr val="accent6"/>
                </a:solidFill>
                <a:latin typeface="Lucida Calligraphy" panose="03010101010101010101" pitchFamily="66" charset="0"/>
              </a:rPr>
              <a:t>Sample Public Comments</a:t>
            </a:r>
            <a:endParaRPr lang="en-US" sz="4000" b="1" dirty="0">
              <a:solidFill>
                <a:schemeClr val="accent6"/>
              </a:solidFill>
              <a:latin typeface="Lucida Calligraphy" panose="03010101010101010101" pitchFamily="66" charset="0"/>
            </a:endParaRPr>
          </a:p>
        </p:txBody>
      </p:sp>
      <p:sp>
        <p:nvSpPr>
          <p:cNvPr id="5" name="Content Placeholder 4"/>
          <p:cNvSpPr>
            <a:spLocks noGrp="1"/>
          </p:cNvSpPr>
          <p:nvPr>
            <p:ph idx="1"/>
          </p:nvPr>
        </p:nvSpPr>
        <p:spPr>
          <a:xfrm>
            <a:off x="239865" y="1519013"/>
            <a:ext cx="8434116" cy="5180890"/>
          </a:xfrm>
        </p:spPr>
        <p:txBody>
          <a:bodyPr>
            <a:normAutofit/>
          </a:bodyPr>
          <a:lstStyle/>
          <a:p>
            <a:pPr>
              <a:buClr>
                <a:schemeClr val="tx2"/>
              </a:buClr>
            </a:pPr>
            <a:r>
              <a:rPr lang="en-US" i="1" dirty="0" smtClean="0"/>
              <a:t>“I think all of the main issues have been recognized here….This was put together very well.”</a:t>
            </a:r>
          </a:p>
          <a:p>
            <a:pPr lvl="0">
              <a:buClr>
                <a:schemeClr val="tx2"/>
              </a:buClr>
            </a:pPr>
            <a:r>
              <a:rPr lang="en-US" i="1" dirty="0" smtClean="0"/>
              <a:t>“I </a:t>
            </a:r>
            <a:r>
              <a:rPr lang="en-US" i="1" dirty="0"/>
              <a:t>liked seeing the quotes from participants on the topics. I found them very insightful</a:t>
            </a:r>
            <a:r>
              <a:rPr lang="en-US" i="1" dirty="0" smtClean="0"/>
              <a:t>.”</a:t>
            </a:r>
          </a:p>
          <a:p>
            <a:pPr lvl="0">
              <a:buClr>
                <a:schemeClr val="tx2"/>
              </a:buClr>
            </a:pPr>
            <a:r>
              <a:rPr lang="en-US" i="1" dirty="0" smtClean="0"/>
              <a:t>“I </a:t>
            </a:r>
            <a:r>
              <a:rPr lang="en-US" i="1" dirty="0"/>
              <a:t>found the use of the soft colors in some of the bulleted lists quite hard to </a:t>
            </a:r>
            <a:r>
              <a:rPr lang="en-US" i="1" dirty="0" smtClean="0"/>
              <a:t>read.”</a:t>
            </a:r>
          </a:p>
          <a:p>
            <a:pPr lvl="0">
              <a:buClr>
                <a:schemeClr val="tx2"/>
              </a:buClr>
            </a:pPr>
            <a:r>
              <a:rPr lang="en-US" i="1" dirty="0" smtClean="0"/>
              <a:t>“…I </a:t>
            </a:r>
            <a:r>
              <a:rPr lang="en-US" i="1" dirty="0"/>
              <a:t>would like to see a graphic that summarizes the </a:t>
            </a:r>
            <a:r>
              <a:rPr lang="en-US" i="1" dirty="0" smtClean="0"/>
              <a:t>‘next steps’ </a:t>
            </a:r>
            <a:r>
              <a:rPr lang="en-US" i="1" dirty="0"/>
              <a:t>on the top 3 </a:t>
            </a:r>
            <a:r>
              <a:rPr lang="en-US" i="1" dirty="0" smtClean="0"/>
              <a:t>priorities so </a:t>
            </a:r>
            <a:r>
              <a:rPr lang="en-US" i="1" dirty="0"/>
              <a:t>someone could glance at one page and know what the plan was going to do and the general </a:t>
            </a:r>
            <a:r>
              <a:rPr lang="en-US" i="1" dirty="0" smtClean="0"/>
              <a:t>timeframe….”</a:t>
            </a:r>
          </a:p>
          <a:p>
            <a:pPr lvl="0">
              <a:buClr>
                <a:schemeClr val="tx2"/>
              </a:buClr>
            </a:pPr>
            <a:r>
              <a:rPr lang="en-US" i="1" dirty="0" smtClean="0"/>
              <a:t>“I </a:t>
            </a:r>
            <a:r>
              <a:rPr lang="en-US" i="1" dirty="0"/>
              <a:t>didn't grasp where health issues specifically relating to women were addressed (health screenings, birth control, STD prevention/treatment, unplanned pregnancy, etc</a:t>
            </a:r>
            <a:r>
              <a:rPr lang="en-US" i="1" dirty="0" smtClean="0"/>
              <a:t>.)…”</a:t>
            </a:r>
            <a:endParaRPr lang="en-US" i="1" dirty="0"/>
          </a:p>
        </p:txBody>
      </p:sp>
      <p:pic>
        <p:nvPicPr>
          <p:cNvPr id="3" name="Picture 2"/>
          <p:cNvPicPr>
            <a:picLocks noChangeAspect="1"/>
          </p:cNvPicPr>
          <p:nvPr/>
        </p:nvPicPr>
        <p:blipFill rotWithShape="1">
          <a:blip r:embed="rId2"/>
          <a:srcRect t="15624" b="17086"/>
          <a:stretch/>
        </p:blipFill>
        <p:spPr>
          <a:xfrm>
            <a:off x="2771927" y="832815"/>
            <a:ext cx="3305175" cy="589661"/>
          </a:xfrm>
          <a:prstGeom prst="rect">
            <a:avLst/>
          </a:prstGeom>
        </p:spPr>
      </p:pic>
    </p:spTree>
    <p:extLst>
      <p:ext uri="{BB962C8B-B14F-4D97-AF65-F5344CB8AC3E}">
        <p14:creationId xmlns:p14="http://schemas.microsoft.com/office/powerpoint/2010/main" val="707422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46298" y="0"/>
            <a:ext cx="7017488" cy="796895"/>
          </a:xfrm>
        </p:spPr>
        <p:txBody>
          <a:bodyPr/>
          <a:lstStyle/>
          <a:p>
            <a:r>
              <a:rPr lang="en-US" sz="4000" b="1" dirty="0" smtClean="0">
                <a:solidFill>
                  <a:schemeClr val="accent6"/>
                </a:solidFill>
                <a:latin typeface="Lucida Calligraphy" panose="03010101010101010101" pitchFamily="66" charset="0"/>
              </a:rPr>
              <a:t>Sample Public Comments</a:t>
            </a:r>
            <a:endParaRPr lang="en-US" sz="4000" b="1" dirty="0">
              <a:solidFill>
                <a:schemeClr val="accent6"/>
              </a:solidFill>
              <a:latin typeface="Lucida Calligraphy" panose="03010101010101010101" pitchFamily="66" charset="0"/>
            </a:endParaRPr>
          </a:p>
        </p:txBody>
      </p:sp>
      <p:sp>
        <p:nvSpPr>
          <p:cNvPr id="5" name="Content Placeholder 4"/>
          <p:cNvSpPr>
            <a:spLocks noGrp="1"/>
          </p:cNvSpPr>
          <p:nvPr>
            <p:ph idx="1"/>
          </p:nvPr>
        </p:nvSpPr>
        <p:spPr>
          <a:xfrm>
            <a:off x="239865" y="1760433"/>
            <a:ext cx="8041009" cy="4939469"/>
          </a:xfrm>
        </p:spPr>
        <p:txBody>
          <a:bodyPr>
            <a:normAutofit/>
          </a:bodyPr>
          <a:lstStyle/>
          <a:p>
            <a:pPr>
              <a:buClr>
                <a:schemeClr val="tx2"/>
              </a:buClr>
            </a:pPr>
            <a:r>
              <a:rPr lang="en-US" i="1" dirty="0" smtClean="0"/>
              <a:t>“I </a:t>
            </a:r>
            <a:r>
              <a:rPr lang="en-US" i="1" dirty="0"/>
              <a:t>agree there is a huge mental health problem in the nation, not just Riley County. Our jails have unfortunately become the mental health center and residents are released with minimal supply of medication and no appointment for follow-up. The resident is caught not able to function and thus are back in the hospital ERs and jails as a means to </a:t>
            </a:r>
            <a:r>
              <a:rPr lang="en-US" i="1" dirty="0" smtClean="0"/>
              <a:t>‘stabilize’ </a:t>
            </a:r>
            <a:r>
              <a:rPr lang="en-US" i="1" dirty="0"/>
              <a:t>their health. However, throwing money at a broken system without a clear defined plan is not the </a:t>
            </a:r>
            <a:r>
              <a:rPr lang="en-US" i="1" dirty="0" smtClean="0"/>
              <a:t>solution….”</a:t>
            </a:r>
          </a:p>
          <a:p>
            <a:pPr>
              <a:buClr>
                <a:schemeClr val="tx2"/>
              </a:buClr>
            </a:pPr>
            <a:r>
              <a:rPr lang="en-US" i="1" dirty="0" smtClean="0"/>
              <a:t>“…I </a:t>
            </a:r>
            <a:r>
              <a:rPr lang="en-US" i="1" dirty="0"/>
              <a:t>sincerely hope that identifying mental health as an extremely important issue in Riley County is only the first step, and that actual resources will be created to insure help for those who are ill</a:t>
            </a:r>
            <a:r>
              <a:rPr lang="en-US" i="1" dirty="0" smtClean="0"/>
              <a:t>.”</a:t>
            </a:r>
            <a:endParaRPr lang="en-US" i="1" dirty="0"/>
          </a:p>
        </p:txBody>
      </p:sp>
      <p:pic>
        <p:nvPicPr>
          <p:cNvPr id="3" name="Picture 2"/>
          <p:cNvPicPr>
            <a:picLocks noChangeAspect="1"/>
          </p:cNvPicPr>
          <p:nvPr/>
        </p:nvPicPr>
        <p:blipFill rotWithShape="1">
          <a:blip r:embed="rId2"/>
          <a:srcRect t="15624" b="17086"/>
          <a:stretch/>
        </p:blipFill>
        <p:spPr>
          <a:xfrm>
            <a:off x="2771927" y="929352"/>
            <a:ext cx="3305175" cy="589661"/>
          </a:xfrm>
          <a:prstGeom prst="rect">
            <a:avLst/>
          </a:prstGeom>
        </p:spPr>
      </p:pic>
    </p:spTree>
    <p:extLst>
      <p:ext uri="{BB962C8B-B14F-4D97-AF65-F5344CB8AC3E}">
        <p14:creationId xmlns:p14="http://schemas.microsoft.com/office/powerpoint/2010/main" val="4203833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5883"/>
            <a:ext cx="6508377" cy="1143000"/>
          </a:xfrm>
        </p:spPr>
        <p:txBody>
          <a:bodyPr/>
          <a:lstStyle/>
          <a:p>
            <a:r>
              <a:rPr lang="en-US" sz="4000" b="1" dirty="0" smtClean="0">
                <a:solidFill>
                  <a:schemeClr val="accent6"/>
                </a:solidFill>
                <a:latin typeface="Lucida Calligraphy" panose="03010101010101010101" pitchFamily="66" charset="0"/>
              </a:rPr>
              <a:t>Moving Forward</a:t>
            </a:r>
            <a:endParaRPr lang="en-US" sz="4000" b="1" dirty="0">
              <a:solidFill>
                <a:schemeClr val="accent6"/>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2787767"/>
              </p:ext>
            </p:extLst>
          </p:nvPr>
        </p:nvGraphicFramePr>
        <p:xfrm>
          <a:off x="457199" y="1860698"/>
          <a:ext cx="6508751" cy="4265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4286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chemeClr val="accent6"/>
                </a:solidFill>
                <a:latin typeface="Lucida Calligraphy" panose="03010101010101010101" pitchFamily="66" charset="0"/>
              </a:rPr>
              <a:t>Contact Information</a:t>
            </a:r>
            <a:endParaRPr lang="en-US" sz="4000" b="1" dirty="0">
              <a:solidFill>
                <a:schemeClr val="accent6"/>
              </a:solidFill>
              <a:latin typeface="Lucida Calligraphy" panose="03010101010101010101" pitchFamily="66" charset="0"/>
            </a:endParaRPr>
          </a:p>
        </p:txBody>
      </p:sp>
      <p:sp>
        <p:nvSpPr>
          <p:cNvPr id="3" name="Content Placeholder 2"/>
          <p:cNvSpPr>
            <a:spLocks noGrp="1"/>
          </p:cNvSpPr>
          <p:nvPr>
            <p:ph idx="1"/>
          </p:nvPr>
        </p:nvSpPr>
        <p:spPr>
          <a:xfrm>
            <a:off x="2178423" y="1976718"/>
            <a:ext cx="6508377" cy="4149445"/>
          </a:xfrm>
        </p:spPr>
        <p:txBody>
          <a:bodyPr>
            <a:normAutofit lnSpcReduction="10000"/>
          </a:bodyPr>
          <a:lstStyle/>
          <a:p>
            <a:r>
              <a:rPr lang="en-US" dirty="0" smtClean="0"/>
              <a:t>Brenda </a:t>
            </a:r>
            <a:r>
              <a:rPr lang="en-US" dirty="0"/>
              <a:t>J. Nickel, MS, RN</a:t>
            </a:r>
          </a:p>
          <a:p>
            <a:pPr marL="228600" lvl="1" indent="0">
              <a:buNone/>
            </a:pPr>
            <a:r>
              <a:rPr lang="en-US" dirty="0"/>
              <a:t>Director &amp; Local Health Officer </a:t>
            </a:r>
          </a:p>
          <a:p>
            <a:pPr marL="228600" lvl="1" indent="0">
              <a:buNone/>
            </a:pPr>
            <a:r>
              <a:rPr lang="en-US" dirty="0"/>
              <a:t>Riley County Health Department – 2030 Tecumseh Road, Manhattan, Kansas 66502 </a:t>
            </a:r>
          </a:p>
          <a:p>
            <a:pPr marL="228600" lvl="1" indent="0">
              <a:buNone/>
            </a:pPr>
            <a:r>
              <a:rPr lang="en-US" dirty="0"/>
              <a:t>Office (785) 776-4779 Ext. 7639</a:t>
            </a:r>
          </a:p>
          <a:p>
            <a:pPr marL="228600" lvl="1" indent="0">
              <a:buNone/>
            </a:pPr>
            <a:r>
              <a:rPr lang="en-US" dirty="0">
                <a:hlinkClick r:id="rId3"/>
              </a:rPr>
              <a:t>bnickel@rileycountyks.gov</a:t>
            </a:r>
            <a:r>
              <a:rPr lang="en-US" dirty="0"/>
              <a:t> </a:t>
            </a:r>
          </a:p>
          <a:p>
            <a:r>
              <a:rPr lang="en-US" dirty="0" smtClean="0"/>
              <a:t>Jessica Fiscus, MPH</a:t>
            </a:r>
            <a:endParaRPr lang="en-US" dirty="0"/>
          </a:p>
          <a:p>
            <a:pPr marL="228600" lvl="1" indent="0">
              <a:buNone/>
            </a:pPr>
            <a:r>
              <a:rPr lang="en-US" dirty="0" smtClean="0"/>
              <a:t>Community Health Educator</a:t>
            </a:r>
            <a:endParaRPr lang="en-US" dirty="0"/>
          </a:p>
          <a:p>
            <a:pPr marL="228600" lvl="1" indent="0">
              <a:buNone/>
            </a:pPr>
            <a:r>
              <a:rPr lang="en-US" dirty="0"/>
              <a:t>Riley County Health Department – 2030 Tecumseh Road, Manhattan, Kansas 66502 </a:t>
            </a:r>
          </a:p>
          <a:p>
            <a:pPr marL="228600" lvl="1" indent="0">
              <a:buNone/>
            </a:pPr>
            <a:r>
              <a:rPr lang="en-US" dirty="0"/>
              <a:t>Office (785) 776-4779 Ext. </a:t>
            </a:r>
            <a:r>
              <a:rPr lang="en-US" dirty="0" smtClean="0"/>
              <a:t>7612</a:t>
            </a:r>
            <a:endParaRPr lang="en-US" dirty="0"/>
          </a:p>
          <a:p>
            <a:pPr marL="228600" lvl="1" indent="0">
              <a:buNone/>
            </a:pPr>
            <a:r>
              <a:rPr lang="en-US" dirty="0" smtClean="0">
                <a:hlinkClick r:id="rId4"/>
              </a:rPr>
              <a:t>jfiscus@rileycountyks.gov</a:t>
            </a:r>
            <a:r>
              <a:rPr lang="en-US" dirty="0" smtClean="0"/>
              <a:t> </a:t>
            </a:r>
            <a:endParaRPr lang="en-US" dirty="0"/>
          </a:p>
          <a:p>
            <a:pPr marL="0" indent="0">
              <a:spcBef>
                <a:spcPts val="0"/>
              </a:spcBef>
              <a:buNone/>
            </a:pPr>
            <a:endParaRPr lang="en-US" sz="1700" dirty="0">
              <a:solidFill>
                <a:srgbClr val="FF0000"/>
              </a:solidFill>
            </a:endParaRPr>
          </a:p>
        </p:txBody>
      </p:sp>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74320" y="2164080"/>
            <a:ext cx="1656080" cy="3592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40285" y="5898854"/>
            <a:ext cx="1112635" cy="910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4993191" y="6284237"/>
            <a:ext cx="3262083" cy="365125"/>
          </a:xfrm>
          <a:prstGeom prst="rect">
            <a:avLst/>
          </a:prstGeom>
          <a:ln>
            <a:solidFill>
              <a:schemeClr val="bg1"/>
            </a:solidFill>
          </a:ln>
        </p:spPr>
        <p:txBody>
          <a:bodyPr vert="horz" lIns="91440" tIns="45720" rIns="91440" bIns="45720" rtlCol="0" anchor="ctr"/>
          <a:lstStyle>
            <a:lvl1pPr marL="0" algn="l" defTabSz="914400" rtl="0" eaLnBrk="1" latinLnBrk="0" hangingPunct="1">
              <a:defRPr sz="1100" b="0" i="1" kern="1200">
                <a:solidFill>
                  <a:schemeClr val="accent2">
                    <a:lumMod val="50000"/>
                  </a:schemeClr>
                </a:solidFill>
                <a:latin typeface="+mn-lt"/>
                <a:ea typeface="+mn-ea"/>
                <a:cs typeface="+mn-cs"/>
              </a:defRPr>
            </a:lvl1pPr>
          </a:lstStyle>
          <a:p>
            <a:pPr algn="r"/>
            <a:r>
              <a:rPr lang="en-US" dirty="0" smtClean="0"/>
              <a:t>Healthy people in a healthy community</a:t>
            </a:r>
            <a:endParaRPr lang="en-US" dirty="0"/>
          </a:p>
        </p:txBody>
      </p:sp>
    </p:spTree>
    <p:extLst>
      <p:ext uri="{BB962C8B-B14F-4D97-AF65-F5344CB8AC3E}">
        <p14:creationId xmlns:p14="http://schemas.microsoft.com/office/powerpoint/2010/main" val="67339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chemeClr val="accent6"/>
                </a:solidFill>
                <a:latin typeface="Lucida Calligraphy" panose="03010101010101010101" pitchFamily="66" charset="0"/>
              </a:rPr>
              <a:t>Overview</a:t>
            </a:r>
            <a:endParaRPr lang="en-US" sz="4000" b="1" dirty="0">
              <a:solidFill>
                <a:schemeClr val="accent6"/>
              </a:solidFill>
              <a:latin typeface="Lucida Calligraphy" panose="03010101010101010101" pitchFamily="66" charset="0"/>
            </a:endParaRPr>
          </a:p>
        </p:txBody>
      </p:sp>
      <p:sp>
        <p:nvSpPr>
          <p:cNvPr id="3" name="Content Placeholder 2"/>
          <p:cNvSpPr>
            <a:spLocks noGrp="1"/>
          </p:cNvSpPr>
          <p:nvPr>
            <p:ph idx="1"/>
          </p:nvPr>
        </p:nvSpPr>
        <p:spPr/>
        <p:txBody>
          <a:bodyPr>
            <a:normAutofit lnSpcReduction="10000"/>
          </a:bodyPr>
          <a:lstStyle/>
          <a:p>
            <a:pPr lvl="0"/>
            <a:r>
              <a:rPr lang="en-US" dirty="0"/>
              <a:t>Riley County Community Health Improvement Plan (RCCHIP): Overview of Presentation &amp; Panelist Introduction </a:t>
            </a:r>
          </a:p>
          <a:p>
            <a:pPr lvl="0"/>
            <a:r>
              <a:rPr lang="en-US" dirty="0" smtClean="0"/>
              <a:t>Overview </a:t>
            </a:r>
            <a:r>
              <a:rPr lang="en-US" dirty="0"/>
              <a:t>of CCNA &amp; RCCHIP </a:t>
            </a:r>
            <a:r>
              <a:rPr lang="en-US" dirty="0" smtClean="0"/>
              <a:t>Process</a:t>
            </a:r>
            <a:endParaRPr lang="en-US" dirty="0"/>
          </a:p>
          <a:p>
            <a:pPr lvl="0"/>
            <a:r>
              <a:rPr lang="en-US" dirty="0"/>
              <a:t>Public Comment on Draft RCCHIP: Survey Results </a:t>
            </a:r>
          </a:p>
          <a:p>
            <a:pPr lvl="0"/>
            <a:r>
              <a:rPr lang="en-US" dirty="0"/>
              <a:t>CHIP Implementation: Next </a:t>
            </a:r>
            <a:r>
              <a:rPr lang="en-US" dirty="0" smtClean="0"/>
              <a:t>Steps</a:t>
            </a:r>
            <a:endParaRPr lang="en-US" dirty="0"/>
          </a:p>
          <a:p>
            <a:pPr lvl="0"/>
            <a:r>
              <a:rPr lang="en-US" dirty="0"/>
              <a:t>Stories from the field: How the CHIP priorities are guiding change </a:t>
            </a:r>
          </a:p>
          <a:p>
            <a:pPr lvl="0"/>
            <a:r>
              <a:rPr lang="en-US" dirty="0"/>
              <a:t>Future Health Department Strategic Planning </a:t>
            </a:r>
          </a:p>
        </p:txBody>
      </p:sp>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tretch>
            <a:fillRect/>
          </a:stretch>
        </p:blipFill>
        <p:spPr>
          <a:xfrm>
            <a:off x="269875" y="2113647"/>
            <a:ext cx="1645920" cy="3478170"/>
          </a:xfrm>
        </p:spPr>
      </p:pic>
    </p:spTree>
    <p:extLst>
      <p:ext uri="{BB962C8B-B14F-4D97-AF65-F5344CB8AC3E}">
        <p14:creationId xmlns:p14="http://schemas.microsoft.com/office/powerpoint/2010/main" val="1258741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45" y="779521"/>
            <a:ext cx="7672647" cy="1143000"/>
          </a:xfrm>
        </p:spPr>
        <p:txBody>
          <a:bodyPr/>
          <a:lstStyle/>
          <a:p>
            <a:r>
              <a:rPr lang="en-US" sz="4000" b="1" dirty="0" smtClean="0">
                <a:solidFill>
                  <a:schemeClr val="accent6"/>
                </a:solidFill>
                <a:latin typeface="Lucida Calligraphy" panose="03010101010101010101" pitchFamily="66" charset="0"/>
              </a:rPr>
              <a:t>Panelists</a:t>
            </a:r>
            <a:endParaRPr lang="en-US" sz="4000" b="1" dirty="0">
              <a:solidFill>
                <a:schemeClr val="accent6"/>
              </a:solidFill>
              <a:latin typeface="Lucida Calligraphy" panose="03010101010101010101" pitchFamily="66" charset="0"/>
            </a:endParaRPr>
          </a:p>
        </p:txBody>
      </p:sp>
      <p:sp>
        <p:nvSpPr>
          <p:cNvPr id="3" name="Content Placeholder 2"/>
          <p:cNvSpPr>
            <a:spLocks noGrp="1"/>
          </p:cNvSpPr>
          <p:nvPr>
            <p:ph sz="half" idx="1"/>
          </p:nvPr>
        </p:nvSpPr>
        <p:spPr/>
        <p:txBody>
          <a:bodyPr>
            <a:normAutofit fontScale="92500" lnSpcReduction="20000"/>
          </a:bodyPr>
          <a:lstStyle/>
          <a:p>
            <a:r>
              <a:rPr lang="en-US" sz="2200" dirty="0" smtClean="0"/>
              <a:t>Brenda Nickel</a:t>
            </a:r>
          </a:p>
          <a:p>
            <a:pPr lvl="1"/>
            <a:r>
              <a:rPr lang="en-US" sz="1500" dirty="0" smtClean="0"/>
              <a:t>Riley County Health Department</a:t>
            </a:r>
          </a:p>
          <a:p>
            <a:r>
              <a:rPr lang="en-US" sz="2200" dirty="0" smtClean="0"/>
              <a:t>Jessica Fiscus</a:t>
            </a:r>
          </a:p>
          <a:p>
            <a:pPr lvl="1"/>
            <a:r>
              <a:rPr lang="en-US" sz="1500" dirty="0" smtClean="0"/>
              <a:t>Riley County Health Department</a:t>
            </a:r>
          </a:p>
          <a:p>
            <a:r>
              <a:rPr lang="en-US" sz="2200" dirty="0" smtClean="0"/>
              <a:t>Connie Satzler</a:t>
            </a:r>
          </a:p>
          <a:p>
            <a:pPr lvl="1"/>
            <a:r>
              <a:rPr lang="en-US" sz="1500" dirty="0" smtClean="0"/>
              <a:t>Envisage Consulting</a:t>
            </a:r>
          </a:p>
          <a:p>
            <a:r>
              <a:rPr lang="en-US" sz="2200" dirty="0" smtClean="0"/>
              <a:t>Chris McClead</a:t>
            </a:r>
          </a:p>
          <a:p>
            <a:pPr lvl="1"/>
            <a:r>
              <a:rPr lang="en-US" sz="1500" dirty="0" smtClean="0"/>
              <a:t>Via Christi Hospital - Manhattan</a:t>
            </a:r>
          </a:p>
          <a:p>
            <a:r>
              <a:rPr lang="en-US" sz="2200" dirty="0" smtClean="0"/>
              <a:t>Virginia Barnard</a:t>
            </a:r>
          </a:p>
          <a:p>
            <a:pPr lvl="1"/>
            <a:r>
              <a:rPr lang="en-US" sz="1500" dirty="0" smtClean="0"/>
              <a:t>Public Health Advisory Council</a:t>
            </a:r>
          </a:p>
          <a:p>
            <a:pPr lvl="1"/>
            <a:r>
              <a:rPr lang="en-US" sz="1500" dirty="0" smtClean="0"/>
              <a:t>K-State Research and Extension</a:t>
            </a:r>
            <a:endParaRPr lang="en-US" sz="15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61098" y="2042159"/>
            <a:ext cx="4618741" cy="3079161"/>
          </a:xfrm>
        </p:spPr>
      </p:pic>
    </p:spTree>
    <p:extLst>
      <p:ext uri="{BB962C8B-B14F-4D97-AF65-F5344CB8AC3E}">
        <p14:creationId xmlns:p14="http://schemas.microsoft.com/office/powerpoint/2010/main" val="1018764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7907" y="2886739"/>
            <a:ext cx="3192511" cy="2716619"/>
          </a:xfrm>
        </p:spPr>
        <p:txBody>
          <a:bodyPr vert="horz" lIns="91440" tIns="45720" rIns="91440" bIns="45720" rtlCol="0" anchor="b" anchorCtr="0">
            <a:noAutofit/>
          </a:bodyPr>
          <a:lstStyle/>
          <a:p>
            <a:pPr algn="r"/>
            <a:r>
              <a:rPr lang="en-US" sz="4000" b="1" dirty="0" smtClean="0">
                <a:solidFill>
                  <a:schemeClr val="accent6"/>
                </a:solidFill>
                <a:latin typeface="Lucida Calligraphy" panose="03010101010101010101" pitchFamily="66" charset="0"/>
              </a:rPr>
              <a:t>Process</a:t>
            </a:r>
            <a:endParaRPr lang="en-US" sz="4000" b="1" dirty="0">
              <a:solidFill>
                <a:schemeClr val="accent6"/>
              </a:solidFill>
              <a:latin typeface="Lucida Calligraphy" panose="03010101010101010101" pitchFamily="66"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9972" y="389822"/>
            <a:ext cx="5875404" cy="5736342"/>
          </a:xfrm>
        </p:spPr>
      </p:pic>
    </p:spTree>
    <p:extLst>
      <p:ext uri="{BB962C8B-B14F-4D97-AF65-F5344CB8AC3E}">
        <p14:creationId xmlns:p14="http://schemas.microsoft.com/office/powerpoint/2010/main" val="1101366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9920" y="2138420"/>
            <a:ext cx="2672080" cy="3561339"/>
          </a:xfrm>
        </p:spPr>
        <p:txBody>
          <a:bodyPr/>
          <a:lstStyle/>
          <a:p>
            <a:pPr algn="r"/>
            <a:r>
              <a:rPr lang="en-US" sz="4000" b="1" dirty="0" smtClean="0">
                <a:solidFill>
                  <a:schemeClr val="accent6"/>
                </a:solidFill>
                <a:latin typeface="Lucida Calligraphy" panose="03010101010101010101" pitchFamily="66" charset="0"/>
              </a:rPr>
              <a:t>Process Timeline</a:t>
            </a:r>
            <a:endParaRPr lang="en-US" sz="4000" b="1" dirty="0">
              <a:solidFill>
                <a:schemeClr val="accent6"/>
              </a:solidFill>
              <a:latin typeface="Lucida Calligraphy" panose="03010101010101010101" pitchFamily="66" charset="0"/>
            </a:endParaRPr>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48759" y="264161"/>
            <a:ext cx="4684617" cy="6189028"/>
          </a:xfrm>
        </p:spPr>
      </p:pic>
    </p:spTree>
    <p:extLst>
      <p:ext uri="{BB962C8B-B14F-4D97-AF65-F5344CB8AC3E}">
        <p14:creationId xmlns:p14="http://schemas.microsoft.com/office/powerpoint/2010/main" val="829327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61691" y="0"/>
            <a:ext cx="7230141" cy="928806"/>
          </a:xfrm>
        </p:spPr>
        <p:txBody>
          <a:bodyPr/>
          <a:lstStyle/>
          <a:p>
            <a:r>
              <a:rPr lang="en-US" sz="4000" b="1" dirty="0" smtClean="0">
                <a:solidFill>
                  <a:schemeClr val="accent6"/>
                </a:solidFill>
                <a:latin typeface="Lucida Calligraphy" panose="03010101010101010101" pitchFamily="66" charset="0"/>
              </a:rPr>
              <a:t>Public Comment Timeline</a:t>
            </a:r>
            <a:endParaRPr lang="en-US" sz="4000" b="1" dirty="0">
              <a:solidFill>
                <a:schemeClr val="accent6"/>
              </a:solidFill>
              <a:latin typeface="Lucida Calligraphy" panose="03010101010101010101" pitchFamily="66" charset="0"/>
            </a:endParaRPr>
          </a:p>
        </p:txBody>
      </p:sp>
      <p:sp>
        <p:nvSpPr>
          <p:cNvPr id="5" name="Content Placeholder 4"/>
          <p:cNvSpPr>
            <a:spLocks noGrp="1"/>
          </p:cNvSpPr>
          <p:nvPr>
            <p:ph idx="1"/>
          </p:nvPr>
        </p:nvSpPr>
        <p:spPr>
          <a:xfrm>
            <a:off x="457199" y="1098927"/>
            <a:ext cx="7934633" cy="4474344"/>
          </a:xfrm>
        </p:spPr>
        <p:txBody>
          <a:bodyPr/>
          <a:lstStyle/>
          <a:p>
            <a:pPr>
              <a:buClr>
                <a:srgbClr val="0070C0"/>
              </a:buClr>
            </a:pPr>
            <a:r>
              <a:rPr lang="en-US" dirty="0" smtClean="0"/>
              <a:t>September 25</a:t>
            </a:r>
            <a:r>
              <a:rPr lang="en-US" baseline="30000" dirty="0" smtClean="0"/>
              <a:t>th</a:t>
            </a:r>
            <a:r>
              <a:rPr lang="en-US" dirty="0" smtClean="0"/>
              <a:t>: Public comment response survey created and posted online with the report</a:t>
            </a:r>
          </a:p>
          <a:p>
            <a:pPr>
              <a:buClr>
                <a:srgbClr val="0070C0"/>
              </a:buClr>
            </a:pPr>
            <a:r>
              <a:rPr lang="en-US" dirty="0" smtClean="0"/>
              <a:t>October 1</a:t>
            </a:r>
            <a:r>
              <a:rPr lang="en-US" baseline="30000" dirty="0" smtClean="0"/>
              <a:t>st</a:t>
            </a:r>
            <a:r>
              <a:rPr lang="en-US" dirty="0" smtClean="0"/>
              <a:t>: Promoted via mass email communications</a:t>
            </a:r>
          </a:p>
          <a:p>
            <a:pPr>
              <a:buClr>
                <a:srgbClr val="0070C0"/>
              </a:buClr>
            </a:pPr>
            <a:r>
              <a:rPr lang="en-US" dirty="0" smtClean="0"/>
              <a:t>October 1</a:t>
            </a:r>
            <a:r>
              <a:rPr lang="en-US" baseline="30000" dirty="0" smtClean="0"/>
              <a:t>st</a:t>
            </a:r>
            <a:r>
              <a:rPr lang="en-US" dirty="0" smtClean="0"/>
              <a:t> – 23</a:t>
            </a:r>
            <a:r>
              <a:rPr lang="en-US" baseline="30000" dirty="0" smtClean="0"/>
              <a:t>rd</a:t>
            </a:r>
            <a:r>
              <a:rPr lang="en-US" dirty="0" smtClean="0"/>
              <a:t>: Promoted on Facebook</a:t>
            </a:r>
          </a:p>
          <a:p>
            <a:pPr>
              <a:buClr>
                <a:srgbClr val="0070C0"/>
              </a:buClr>
            </a:pPr>
            <a:r>
              <a:rPr lang="en-US" dirty="0" smtClean="0"/>
              <a:t>October 23</a:t>
            </a:r>
            <a:r>
              <a:rPr lang="en-US" baseline="30000" dirty="0" smtClean="0"/>
              <a:t>rd</a:t>
            </a:r>
            <a:r>
              <a:rPr lang="en-US" dirty="0" smtClean="0"/>
              <a:t>: Public comment deadline</a:t>
            </a:r>
          </a:p>
          <a:p>
            <a:pPr>
              <a:buClr>
                <a:srgbClr val="0070C0"/>
              </a:buClr>
            </a:pPr>
            <a:r>
              <a:rPr lang="en-US" dirty="0" smtClean="0"/>
              <a:t>October 25</a:t>
            </a:r>
            <a:r>
              <a:rPr lang="en-US" baseline="30000" dirty="0" smtClean="0"/>
              <a:t>th</a:t>
            </a:r>
            <a:r>
              <a:rPr lang="en-US" dirty="0" smtClean="0"/>
              <a:t>: Online survey closed</a:t>
            </a:r>
          </a:p>
          <a:p>
            <a:pPr>
              <a:buClr>
                <a:srgbClr val="0070C0"/>
              </a:buClr>
            </a:pPr>
            <a:endParaRPr lang="en-US" dirty="0"/>
          </a:p>
        </p:txBody>
      </p:sp>
      <p:pic>
        <p:nvPicPr>
          <p:cNvPr id="6" name="Picture 5"/>
          <p:cNvPicPr>
            <a:picLocks noChangeAspect="1"/>
          </p:cNvPicPr>
          <p:nvPr/>
        </p:nvPicPr>
        <p:blipFill rotWithShape="1">
          <a:blip r:embed="rId2"/>
          <a:srcRect t="5893" b="7169"/>
          <a:stretch/>
        </p:blipFill>
        <p:spPr>
          <a:xfrm>
            <a:off x="2133769" y="4152659"/>
            <a:ext cx="4956280" cy="253810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28793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72695" y="-9262"/>
            <a:ext cx="7303772" cy="796895"/>
          </a:xfrm>
        </p:spPr>
        <p:txBody>
          <a:bodyPr/>
          <a:lstStyle/>
          <a:p>
            <a:r>
              <a:rPr lang="en-US" sz="4000" b="1" dirty="0" smtClean="0">
                <a:solidFill>
                  <a:schemeClr val="accent6"/>
                </a:solidFill>
                <a:latin typeface="Lucida Calligraphy" panose="03010101010101010101" pitchFamily="66" charset="0"/>
              </a:rPr>
              <a:t>Public Comment Statistics</a:t>
            </a:r>
            <a:endParaRPr lang="en-US" sz="4000" b="1" dirty="0">
              <a:solidFill>
                <a:schemeClr val="accent6"/>
              </a:solidFill>
              <a:latin typeface="Lucida Calligraphy" panose="03010101010101010101" pitchFamily="66" charset="0"/>
            </a:endParaRPr>
          </a:p>
        </p:txBody>
      </p:sp>
      <p:sp>
        <p:nvSpPr>
          <p:cNvPr id="5" name="Content Placeholder 4"/>
          <p:cNvSpPr>
            <a:spLocks noGrp="1"/>
          </p:cNvSpPr>
          <p:nvPr>
            <p:ph idx="1"/>
          </p:nvPr>
        </p:nvSpPr>
        <p:spPr>
          <a:xfrm>
            <a:off x="175186" y="775506"/>
            <a:ext cx="4529271" cy="2651358"/>
          </a:xfrm>
        </p:spPr>
        <p:txBody>
          <a:bodyPr>
            <a:normAutofit fontScale="92500" lnSpcReduction="20000"/>
          </a:bodyPr>
          <a:lstStyle/>
          <a:p>
            <a:pPr>
              <a:spcBef>
                <a:spcPts val="1200"/>
              </a:spcBef>
              <a:buClr>
                <a:srgbClr val="0070C0"/>
              </a:buClr>
            </a:pPr>
            <a:r>
              <a:rPr lang="en-US" dirty="0"/>
              <a:t>Facebook reach of </a:t>
            </a:r>
            <a:r>
              <a:rPr lang="en-US" dirty="0" smtClean="0"/>
              <a:t>4,315, 105 post clicks , and 76 likes, shares, and comments</a:t>
            </a:r>
            <a:endParaRPr lang="en-US" dirty="0"/>
          </a:p>
          <a:p>
            <a:pPr>
              <a:spcBef>
                <a:spcPts val="1200"/>
              </a:spcBef>
              <a:buClr>
                <a:srgbClr val="0070C0"/>
              </a:buClr>
            </a:pPr>
            <a:r>
              <a:rPr lang="en-US" dirty="0" smtClean="0"/>
              <a:t>15 responses received from public comment survey</a:t>
            </a:r>
          </a:p>
          <a:p>
            <a:pPr>
              <a:spcBef>
                <a:spcPts val="1200"/>
              </a:spcBef>
              <a:buClr>
                <a:srgbClr val="0070C0"/>
              </a:buClr>
            </a:pPr>
            <a:r>
              <a:rPr lang="en-US" dirty="0" smtClean="0"/>
              <a:t>Moving forward, two-thirds of respondents (10 out of 15) either wanted to help or wanted more information</a:t>
            </a:r>
            <a:endParaRPr lang="en-US" dirty="0"/>
          </a:p>
        </p:txBody>
      </p:sp>
      <p:pic>
        <p:nvPicPr>
          <p:cNvPr id="3" name="Picture 2"/>
          <p:cNvPicPr>
            <a:picLocks noChangeAspect="1"/>
          </p:cNvPicPr>
          <p:nvPr/>
        </p:nvPicPr>
        <p:blipFill>
          <a:blip r:embed="rId2"/>
          <a:stretch>
            <a:fillRect/>
          </a:stretch>
        </p:blipFill>
        <p:spPr>
          <a:xfrm>
            <a:off x="4866830" y="949028"/>
            <a:ext cx="3875181" cy="4297680"/>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rotWithShape="1">
          <a:blip r:embed="rId3"/>
          <a:srcRect l="15374" t="1747" r="10046" b="6372"/>
          <a:stretch/>
        </p:blipFill>
        <p:spPr>
          <a:xfrm>
            <a:off x="632385" y="3521066"/>
            <a:ext cx="3614871" cy="317309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82786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2391" y="27774"/>
            <a:ext cx="7696079" cy="796895"/>
          </a:xfrm>
        </p:spPr>
        <p:txBody>
          <a:bodyPr/>
          <a:lstStyle/>
          <a:p>
            <a:r>
              <a:rPr lang="en-US" sz="4000" b="1" dirty="0" smtClean="0">
                <a:solidFill>
                  <a:schemeClr val="accent6"/>
                </a:solidFill>
                <a:latin typeface="Lucida Calligraphy" panose="03010101010101010101" pitchFamily="66" charset="0"/>
              </a:rPr>
              <a:t>Public Comment Highlights</a:t>
            </a:r>
            <a:endParaRPr lang="en-US" sz="4000" b="1" dirty="0">
              <a:solidFill>
                <a:schemeClr val="accent6"/>
              </a:solidFill>
              <a:latin typeface="Lucida Calligraphy" panose="03010101010101010101" pitchFamily="66" charset="0"/>
            </a:endParaRPr>
          </a:p>
        </p:txBody>
      </p:sp>
      <p:sp>
        <p:nvSpPr>
          <p:cNvPr id="5" name="Content Placeholder 4"/>
          <p:cNvSpPr>
            <a:spLocks noGrp="1"/>
          </p:cNvSpPr>
          <p:nvPr>
            <p:ph idx="1"/>
          </p:nvPr>
        </p:nvSpPr>
        <p:spPr>
          <a:xfrm>
            <a:off x="239865" y="888762"/>
            <a:ext cx="8041009" cy="5811141"/>
          </a:xfrm>
        </p:spPr>
        <p:txBody>
          <a:bodyPr>
            <a:normAutofit lnSpcReduction="10000"/>
          </a:bodyPr>
          <a:lstStyle/>
          <a:p>
            <a:pPr marL="0" indent="0">
              <a:buClr>
                <a:srgbClr val="0070C0"/>
              </a:buClr>
              <a:buNone/>
            </a:pPr>
            <a:r>
              <a:rPr lang="en-US" i="1" dirty="0" smtClean="0"/>
              <a:t>Summary of public comments by topic addressed. Some comments were counted in more than one of the below categories.</a:t>
            </a:r>
          </a:p>
          <a:p>
            <a:pPr>
              <a:buClr>
                <a:srgbClr val="0070C0"/>
              </a:buClr>
            </a:pPr>
            <a:r>
              <a:rPr lang="en-US" dirty="0" smtClean="0"/>
              <a:t>8 positive comments</a:t>
            </a:r>
          </a:p>
          <a:p>
            <a:pPr>
              <a:buClr>
                <a:srgbClr val="0070C0"/>
              </a:buClr>
            </a:pPr>
            <a:r>
              <a:rPr lang="en-US" dirty="0" smtClean="0"/>
              <a:t>5 comments related to mental health</a:t>
            </a:r>
          </a:p>
          <a:p>
            <a:pPr lvl="1">
              <a:buClr>
                <a:srgbClr val="0070C0"/>
              </a:buClr>
            </a:pPr>
            <a:r>
              <a:rPr lang="en-US" dirty="0" smtClean="0"/>
              <a:t>2 of those addressed mental health &amp; corrections</a:t>
            </a:r>
          </a:p>
          <a:p>
            <a:pPr>
              <a:buClr>
                <a:srgbClr val="0070C0"/>
              </a:buClr>
            </a:pPr>
            <a:r>
              <a:rPr lang="en-US" dirty="0" smtClean="0"/>
              <a:t>2 comments related to substance abuse or                                         binge drinking</a:t>
            </a:r>
          </a:p>
          <a:p>
            <a:pPr>
              <a:buClr>
                <a:srgbClr val="0070C0"/>
              </a:buClr>
            </a:pPr>
            <a:r>
              <a:rPr lang="en-US" dirty="0" smtClean="0"/>
              <a:t>2 comments related to report formatting</a:t>
            </a:r>
          </a:p>
          <a:p>
            <a:pPr>
              <a:buClr>
                <a:srgbClr val="0070C0"/>
              </a:buClr>
            </a:pPr>
            <a:r>
              <a:rPr lang="en-US" dirty="0" smtClean="0"/>
              <a:t>1 offer to assist in a specific area</a:t>
            </a:r>
          </a:p>
          <a:p>
            <a:pPr>
              <a:buClr>
                <a:srgbClr val="0070C0"/>
              </a:buClr>
            </a:pPr>
            <a:r>
              <a:rPr lang="en-US" dirty="0" smtClean="0"/>
              <a:t>1 comment with multiple questions/suggestions</a:t>
            </a:r>
          </a:p>
          <a:p>
            <a:pPr>
              <a:buClr>
                <a:srgbClr val="0070C0"/>
              </a:buClr>
            </a:pPr>
            <a:r>
              <a:rPr lang="en-US" dirty="0" smtClean="0"/>
              <a:t>1 comment on women’s health issues</a:t>
            </a:r>
          </a:p>
          <a:p>
            <a:pPr>
              <a:buClr>
                <a:srgbClr val="0070C0"/>
              </a:buClr>
            </a:pPr>
            <a:r>
              <a:rPr lang="en-US" dirty="0" smtClean="0"/>
              <a:t>1 comment on healthy nutrition/healthy restaurants</a:t>
            </a:r>
          </a:p>
          <a:p>
            <a:pPr>
              <a:buClr>
                <a:srgbClr val="0070C0"/>
              </a:buClr>
            </a:pPr>
            <a:endParaRPr lang="en-US" dirty="0" smtClean="0"/>
          </a:p>
          <a:p>
            <a:pPr>
              <a:buClr>
                <a:srgbClr val="0070C0"/>
              </a:buClr>
            </a:pPr>
            <a:endParaRPr lang="en-US" dirty="0"/>
          </a:p>
        </p:txBody>
      </p:sp>
      <p:pic>
        <p:nvPicPr>
          <p:cNvPr id="2" name="Picture 1"/>
          <p:cNvPicPr>
            <a:picLocks noChangeAspect="1"/>
          </p:cNvPicPr>
          <p:nvPr/>
        </p:nvPicPr>
        <p:blipFill>
          <a:blip r:embed="rId2"/>
          <a:stretch>
            <a:fillRect/>
          </a:stretch>
        </p:blipFill>
        <p:spPr>
          <a:xfrm rot="419313">
            <a:off x="6656775" y="2242331"/>
            <a:ext cx="2085975" cy="27813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79669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41222, RCHD - RCHD Presentation Templat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2886</TotalTime>
  <Words>667</Words>
  <Application>Microsoft Office PowerPoint</Application>
  <PresentationFormat>On-screen Show (4:3)</PresentationFormat>
  <Paragraphs>79</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Century Gothic</vt:lpstr>
      <vt:lpstr>Lucida Calligraphy</vt:lpstr>
      <vt:lpstr>Wingdings 2</vt:lpstr>
      <vt:lpstr>20141222, RCHD - RCHD Presentation Template</vt:lpstr>
      <vt:lpstr>Board of Health Meeting</vt:lpstr>
      <vt:lpstr>Contact Information</vt:lpstr>
      <vt:lpstr>Overview</vt:lpstr>
      <vt:lpstr>Panelists</vt:lpstr>
      <vt:lpstr>Process</vt:lpstr>
      <vt:lpstr>Process Timeline</vt:lpstr>
      <vt:lpstr>Public Comment Timeline</vt:lpstr>
      <vt:lpstr>Public Comment Statistics</vt:lpstr>
      <vt:lpstr>Public Comment Highlights</vt:lpstr>
      <vt:lpstr>Sample Public Comments</vt:lpstr>
      <vt:lpstr>Sample Public Comments</vt:lpstr>
      <vt:lpstr>Moving Forward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of Health Meeting</dc:title>
  <dc:creator>Jessica Fiscus</dc:creator>
  <cp:lastModifiedBy>Connie J. Satzler</cp:lastModifiedBy>
  <cp:revision>45</cp:revision>
  <cp:lastPrinted>2013-12-11T19:40:38Z</cp:lastPrinted>
  <dcterms:created xsi:type="dcterms:W3CDTF">2015-10-22T17:24:02Z</dcterms:created>
  <dcterms:modified xsi:type="dcterms:W3CDTF">2015-10-27T13:33:50Z</dcterms:modified>
</cp:coreProperties>
</file>